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  <p:sldMasterId id="2147483660" r:id="rId6"/>
  </p:sldMasterIdLst>
  <p:notesMasterIdLst>
    <p:notesMasterId r:id="rId72"/>
  </p:notesMasterIdLst>
  <p:sldIdLst>
    <p:sldId id="262" r:id="rId7"/>
    <p:sldId id="261" r:id="rId8"/>
    <p:sldId id="257" r:id="rId9"/>
    <p:sldId id="335" r:id="rId10"/>
    <p:sldId id="337" r:id="rId11"/>
    <p:sldId id="336" r:id="rId12"/>
    <p:sldId id="338" r:id="rId13"/>
    <p:sldId id="260" r:id="rId14"/>
    <p:sldId id="339" r:id="rId15"/>
    <p:sldId id="340" r:id="rId16"/>
    <p:sldId id="341" r:id="rId17"/>
    <p:sldId id="385" r:id="rId18"/>
    <p:sldId id="342" r:id="rId19"/>
    <p:sldId id="319" r:id="rId20"/>
    <p:sldId id="343" r:id="rId21"/>
    <p:sldId id="344" r:id="rId22"/>
    <p:sldId id="345" r:id="rId23"/>
    <p:sldId id="346" r:id="rId24"/>
    <p:sldId id="386" r:id="rId25"/>
    <p:sldId id="362" r:id="rId26"/>
    <p:sldId id="398" r:id="rId27"/>
    <p:sldId id="352" r:id="rId28"/>
    <p:sldId id="353" r:id="rId29"/>
    <p:sldId id="354" r:id="rId30"/>
    <p:sldId id="355" r:id="rId31"/>
    <p:sldId id="356" r:id="rId32"/>
    <p:sldId id="393" r:id="rId33"/>
    <p:sldId id="358" r:id="rId34"/>
    <p:sldId id="359" r:id="rId35"/>
    <p:sldId id="361" r:id="rId36"/>
    <p:sldId id="394" r:id="rId37"/>
    <p:sldId id="395" r:id="rId38"/>
    <p:sldId id="347" r:id="rId39"/>
    <p:sldId id="399" r:id="rId40"/>
    <p:sldId id="363" r:id="rId41"/>
    <p:sldId id="364" r:id="rId42"/>
    <p:sldId id="365" r:id="rId43"/>
    <p:sldId id="366" r:id="rId44"/>
    <p:sldId id="367" r:id="rId45"/>
    <p:sldId id="387" r:id="rId46"/>
    <p:sldId id="369" r:id="rId47"/>
    <p:sldId id="370" r:id="rId48"/>
    <p:sldId id="371" r:id="rId49"/>
    <p:sldId id="388" r:id="rId50"/>
    <p:sldId id="389" r:id="rId51"/>
    <p:sldId id="373" r:id="rId52"/>
    <p:sldId id="397" r:id="rId53"/>
    <p:sldId id="374" r:id="rId54"/>
    <p:sldId id="375" r:id="rId55"/>
    <p:sldId id="376" r:id="rId56"/>
    <p:sldId id="377" r:id="rId57"/>
    <p:sldId id="378" r:id="rId58"/>
    <p:sldId id="390" r:id="rId59"/>
    <p:sldId id="380" r:id="rId60"/>
    <p:sldId id="381" r:id="rId61"/>
    <p:sldId id="382" r:id="rId62"/>
    <p:sldId id="391" r:id="rId63"/>
    <p:sldId id="392" r:id="rId64"/>
    <p:sldId id="384" r:id="rId65"/>
    <p:sldId id="396" r:id="rId66"/>
    <p:sldId id="348" r:id="rId67"/>
    <p:sldId id="351" r:id="rId68"/>
    <p:sldId id="350" r:id="rId69"/>
    <p:sldId id="281" r:id="rId70"/>
    <p:sldId id="28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6C0"/>
    <a:srgbClr val="16C79A"/>
    <a:srgbClr val="010005"/>
    <a:srgbClr val="008AD5"/>
    <a:srgbClr val="27C3F3"/>
    <a:srgbClr val="033454"/>
    <a:srgbClr val="0D6085"/>
    <a:srgbClr val="0C7185"/>
    <a:srgbClr val="057092"/>
    <a:srgbClr val="F8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841" dt="2021-03-08T04:53:52.988"/>
    <p1510:client id="{0F6EEE1A-8388-1807-C91D-9EC5A1032C86}" v="25" dt="2022-10-16T16:30:53.844"/>
    <p1510:client id="{42C4267B-AAAA-430C-A340-8D67096537EC}" v="59" dt="2022-10-16T23:27:44.365"/>
    <p1510:client id="{48C93845-53E9-1BB6-532C-4823849F31FB}" v="270" dt="2022-10-16T19:30:08.913"/>
    <p1510:client id="{5518C90A-34A6-AC06-CCDA-69BBEEB83B46}" v="15" dt="2022-10-16T07:07:08.752"/>
    <p1510:client id="{57293BF5-918C-499C-BB66-BAC97EB8D6D2}" v="295" dt="2022-10-16T07:15:13.940"/>
    <p1510:client id="{57FF149E-1AFD-1BB2-1865-0E2739EFB05B}" v="21" dt="2022-10-16T07:40:48.116"/>
    <p1510:client id="{5AD6C879-7B5B-4488-A630-97688E71B1C7}" v="2171" dt="2021-03-08T04:37:05.487"/>
    <p1510:client id="{5EC24C1C-5D6B-DCCF-1294-B5A4997E196C}" v="19" dt="2022-10-16T19:01:57.643"/>
    <p1510:client id="{973E8715-3A0E-3BC7-C048-6338E429A3F6}" v="254" dt="2022-10-16T07:40:16.978"/>
    <p1510:client id="{B73E1F92-BB70-8D2A-5798-B02153D08794}" v="2" dt="2022-10-16T16:38:58.450"/>
    <p1510:client id="{C365391A-350A-4080-9FED-B26063A461D3}" v="1278" dt="2021-03-08T18:25:06.651"/>
    <p1510:client id="{CE715CC5-3647-898E-989C-BFB42F8F5A18}" v="89" dt="2022-10-16T09:57:22.195"/>
    <p1510:client id="{DFF3BD84-83A6-E003-0E4E-D4AD9753C5C0}" v="154" dt="2022-10-16T07:54:04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ngika D.H.K.C it19146270" userId="S::it19146270@my.sliit.lk::6c9aaae1-befe-4475-b140-19ada602aa74" providerId="AD" clId="Web-{5EC24C1C-5D6B-DCCF-1294-B5A4997E196C}"/>
    <pc:docChg chg="modSld">
      <pc:chgData name="Jayangika D.H.K.C it19146270" userId="S::it19146270@my.sliit.lk::6c9aaae1-befe-4475-b140-19ada602aa74" providerId="AD" clId="Web-{5EC24C1C-5D6B-DCCF-1294-B5A4997E196C}" dt="2022-10-16T19:01:57.643" v="16" actId="14100"/>
      <pc:docMkLst>
        <pc:docMk/>
      </pc:docMkLst>
      <pc:sldChg chg="modSp">
        <pc:chgData name="Jayangika D.H.K.C it19146270" userId="S::it19146270@my.sliit.lk::6c9aaae1-befe-4475-b140-19ada602aa74" providerId="AD" clId="Web-{5EC24C1C-5D6B-DCCF-1294-B5A4997E196C}" dt="2022-10-16T19:00:13.998" v="11" actId="20577"/>
        <pc:sldMkLst>
          <pc:docMk/>
          <pc:sldMk cId="963477053" sldId="382"/>
        </pc:sldMkLst>
        <pc:spChg chg="mod">
          <ac:chgData name="Jayangika D.H.K.C it19146270" userId="S::it19146270@my.sliit.lk::6c9aaae1-befe-4475-b140-19ada602aa74" providerId="AD" clId="Web-{5EC24C1C-5D6B-DCCF-1294-B5A4997E196C}" dt="2022-10-16T19:00:13.998" v="11" actId="20577"/>
          <ac:spMkLst>
            <pc:docMk/>
            <pc:sldMk cId="963477053" sldId="382"/>
            <ac:spMk id="4" creationId="{0BDE3365-9816-420C-974E-0607DD27E3A5}"/>
          </ac:spMkLst>
        </pc:spChg>
      </pc:sldChg>
      <pc:sldChg chg="modSp">
        <pc:chgData name="Jayangika D.H.K.C it19146270" userId="S::it19146270@my.sliit.lk::6c9aaae1-befe-4475-b140-19ada602aa74" providerId="AD" clId="Web-{5EC24C1C-5D6B-DCCF-1294-B5A4997E196C}" dt="2022-10-16T19:01:57.643" v="16" actId="14100"/>
        <pc:sldMkLst>
          <pc:docMk/>
          <pc:sldMk cId="436712266" sldId="384"/>
        </pc:sldMkLst>
        <pc:picChg chg="mod">
          <ac:chgData name="Jayangika D.H.K.C it19146270" userId="S::it19146270@my.sliit.lk::6c9aaae1-befe-4475-b140-19ada602aa74" providerId="AD" clId="Web-{5EC24C1C-5D6B-DCCF-1294-B5A4997E196C}" dt="2022-10-16T19:01:57.643" v="16" actId="14100"/>
          <ac:picMkLst>
            <pc:docMk/>
            <pc:sldMk cId="436712266" sldId="384"/>
            <ac:picMk id="5" creationId="{00000000-0000-0000-0000-000000000000}"/>
          </ac:picMkLst>
        </pc:picChg>
      </pc:sldChg>
    </pc:docChg>
  </pc:docChgLst>
  <pc:docChgLst>
    <pc:chgData name="Samaranayaka S.W it19955414" userId="S::it19955414@my.sliit.lk::84d208de-12fd-4d05-b98a-fd2fd58f6f63" providerId="AD" clId="Web-{B73E1F92-BB70-8D2A-5798-B02153D08794}"/>
    <pc:docChg chg="modSld">
      <pc:chgData name="Samaranayaka S.W it19955414" userId="S::it19955414@my.sliit.lk::84d208de-12fd-4d05-b98a-fd2fd58f6f63" providerId="AD" clId="Web-{B73E1F92-BB70-8D2A-5798-B02153D08794}" dt="2022-10-16T16:38:58.450" v="1" actId="1076"/>
      <pc:docMkLst>
        <pc:docMk/>
      </pc:docMkLst>
      <pc:sldChg chg="modSp">
        <pc:chgData name="Samaranayaka S.W it19955414" userId="S::it19955414@my.sliit.lk::84d208de-12fd-4d05-b98a-fd2fd58f6f63" providerId="AD" clId="Web-{B73E1F92-BB70-8D2A-5798-B02153D08794}" dt="2022-10-16T16:38:58.450" v="1" actId="1076"/>
        <pc:sldMkLst>
          <pc:docMk/>
          <pc:sldMk cId="101325253" sldId="365"/>
        </pc:sldMkLst>
        <pc:picChg chg="mod">
          <ac:chgData name="Samaranayaka S.W it19955414" userId="S::it19955414@my.sliit.lk::84d208de-12fd-4d05-b98a-fd2fd58f6f63" providerId="AD" clId="Web-{B73E1F92-BB70-8D2A-5798-B02153D08794}" dt="2022-10-16T16:38:58.450" v="1" actId="1076"/>
          <ac:picMkLst>
            <pc:docMk/>
            <pc:sldMk cId="101325253" sldId="365"/>
            <ac:picMk id="7" creationId="{914C3746-4327-75A6-A7C1-ADB477BA4855}"/>
          </ac:picMkLst>
        </pc:picChg>
      </pc:sldChg>
    </pc:docChg>
  </pc:docChgLst>
  <pc:docChgLst>
    <pc:chgData name="Jayangika D.H.K.C it19146270" userId="S::it19146270@my.sliit.lk::6c9aaae1-befe-4475-b140-19ada602aa74" providerId="AD" clId="Web-{973E8715-3A0E-3BC7-C048-6338E429A3F6}"/>
    <pc:docChg chg="modSld">
      <pc:chgData name="Jayangika D.H.K.C it19146270" userId="S::it19146270@my.sliit.lk::6c9aaae1-befe-4475-b140-19ada602aa74" providerId="AD" clId="Web-{973E8715-3A0E-3BC7-C048-6338E429A3F6}" dt="2022-10-16T07:40:16.572" v="191" actId="20577"/>
      <pc:docMkLst>
        <pc:docMk/>
      </pc:docMkLst>
      <pc:sldChg chg="addSp delSp modSp">
        <pc:chgData name="Jayangika D.H.K.C it19146270" userId="S::it19146270@my.sliit.lk::6c9aaae1-befe-4475-b140-19ada602aa74" providerId="AD" clId="Web-{973E8715-3A0E-3BC7-C048-6338E429A3F6}" dt="2022-10-16T07:37:41.912" v="184" actId="14100"/>
        <pc:sldMkLst>
          <pc:docMk/>
          <pc:sldMk cId="2434101107" sldId="282"/>
        </pc:sldMkLst>
        <pc:spChg chg="mod">
          <ac:chgData name="Jayangika D.H.K.C it19146270" userId="S::it19146270@my.sliit.lk::6c9aaae1-befe-4475-b140-19ada602aa74" providerId="AD" clId="Web-{973E8715-3A0E-3BC7-C048-6338E429A3F6}" dt="2022-10-16T07:33:15.124" v="166" actId="14100"/>
          <ac:spMkLst>
            <pc:docMk/>
            <pc:sldMk cId="2434101107" sldId="282"/>
            <ac:spMk id="22" creationId="{0935F2F6-3FBF-48BC-8A7B-32540F6F96BA}"/>
          </ac:spMkLst>
        </pc:spChg>
        <pc:spChg chg="mod">
          <ac:chgData name="Jayangika D.H.K.C it19146270" userId="S::it19146270@my.sliit.lk::6c9aaae1-befe-4475-b140-19ada602aa74" providerId="AD" clId="Web-{973E8715-3A0E-3BC7-C048-6338E429A3F6}" dt="2022-10-16T07:32:59.639" v="161" actId="1076"/>
          <ac:spMkLst>
            <pc:docMk/>
            <pc:sldMk cId="2434101107" sldId="282"/>
            <ac:spMk id="23" creationId="{0BDE3365-9816-420C-974E-0607DD27E3A5}"/>
          </ac:spMkLst>
        </pc:spChg>
        <pc:grpChg chg="add del mod">
          <ac:chgData name="Jayangika D.H.K.C it19146270" userId="S::it19146270@my.sliit.lk::6c9aaae1-befe-4475-b140-19ada602aa74" providerId="AD" clId="Web-{973E8715-3A0E-3BC7-C048-6338E429A3F6}" dt="2022-10-16T07:33:28.781" v="167"/>
          <ac:grpSpMkLst>
            <pc:docMk/>
            <pc:sldMk cId="2434101107" sldId="282"/>
            <ac:grpSpMk id="21" creationId="{B96FFFED-E8E6-406A-915E-6FA4646C625C}"/>
          </ac:grpSpMkLst>
        </pc:grpChg>
        <pc:picChg chg="add mod">
          <ac:chgData name="Jayangika D.H.K.C it19146270" userId="S::it19146270@my.sliit.lk::6c9aaae1-befe-4475-b140-19ada602aa74" providerId="AD" clId="Web-{973E8715-3A0E-3BC7-C048-6338E429A3F6}" dt="2022-10-16T07:37:41.912" v="184" actId="14100"/>
          <ac:picMkLst>
            <pc:docMk/>
            <pc:sldMk cId="2434101107" sldId="282"/>
            <ac:picMk id="2" creationId="{8A52DA19-FFBD-2DEC-80BA-7765834D4AA1}"/>
          </ac:picMkLst>
        </pc:picChg>
        <pc:picChg chg="add mod ord">
          <ac:chgData name="Jayangika D.H.K.C it19146270" userId="S::it19146270@my.sliit.lk::6c9aaae1-befe-4475-b140-19ada602aa74" providerId="AD" clId="Web-{973E8715-3A0E-3BC7-C048-6338E429A3F6}" dt="2022-10-16T07:37:35.740" v="181" actId="1076"/>
          <ac:picMkLst>
            <pc:docMk/>
            <pc:sldMk cId="2434101107" sldId="282"/>
            <ac:picMk id="3" creationId="{71180A7B-F22E-E5FA-3FC6-EC8600B6182A}"/>
          </ac:picMkLst>
        </pc:picChg>
      </pc:sldChg>
      <pc:sldChg chg="modSp">
        <pc:chgData name="Jayangika D.H.K.C it19146270" userId="S::it19146270@my.sliit.lk::6c9aaae1-befe-4475-b140-19ada602aa74" providerId="AD" clId="Web-{973E8715-3A0E-3BC7-C048-6338E429A3F6}" dt="2022-10-16T07:40:16.572" v="191" actId="20577"/>
        <pc:sldMkLst>
          <pc:docMk/>
          <pc:sldMk cId="680581420" sldId="336"/>
        </pc:sldMkLst>
        <pc:spChg chg="mod">
          <ac:chgData name="Jayangika D.H.K.C it19146270" userId="S::it19146270@my.sliit.lk::6c9aaae1-befe-4475-b140-19ada602aa74" providerId="AD" clId="Web-{973E8715-3A0E-3BC7-C048-6338E429A3F6}" dt="2022-10-16T07:40:16.572" v="191" actId="20577"/>
          <ac:spMkLst>
            <pc:docMk/>
            <pc:sldMk cId="680581420" sldId="336"/>
            <ac:spMk id="6" creationId="{7F20EDE7-C127-DD1B-6606-6DC4971ACED5}"/>
          </ac:spMkLst>
        </pc:spChg>
      </pc:sldChg>
      <pc:sldChg chg="addSp delSp modSp">
        <pc:chgData name="Jayangika D.H.K.C it19146270" userId="S::it19146270@my.sliit.lk::6c9aaae1-befe-4475-b140-19ada602aa74" providerId="AD" clId="Web-{973E8715-3A0E-3BC7-C048-6338E429A3F6}" dt="2022-10-16T07:24:29.736" v="129" actId="14100"/>
        <pc:sldMkLst>
          <pc:docMk/>
          <pc:sldMk cId="4175192520" sldId="361"/>
        </pc:sldMkLst>
        <pc:spChg chg="add del mod topLvl">
          <ac:chgData name="Jayangika D.H.K.C it19146270" userId="S::it19146270@my.sliit.lk::6c9aaae1-befe-4475-b140-19ada602aa74" providerId="AD" clId="Web-{973E8715-3A0E-3BC7-C048-6338E429A3F6}" dt="2022-10-16T07:18:50.556" v="49"/>
          <ac:spMkLst>
            <pc:docMk/>
            <pc:sldMk cId="4175192520" sldId="361"/>
            <ac:spMk id="8" creationId="{0B2D4CA2-2673-ED0A-5D41-1A45A8C9A6AE}"/>
          </ac:spMkLst>
        </pc:spChg>
        <pc:spChg chg="mod topLvl">
          <ac:chgData name="Jayangika D.H.K.C it19146270" userId="S::it19146270@my.sliit.lk::6c9aaae1-befe-4475-b140-19ada602aa74" providerId="AD" clId="Web-{973E8715-3A0E-3BC7-C048-6338E429A3F6}" dt="2022-10-16T07:22:45.452" v="121" actId="20577"/>
          <ac:spMkLst>
            <pc:docMk/>
            <pc:sldMk cId="4175192520" sldId="361"/>
            <ac:spMk id="9" creationId="{AA739925-65CC-DF57-38C8-07824B1574D2}"/>
          </ac:spMkLst>
        </pc:spChg>
        <pc:spChg chg="del mod topLvl">
          <ac:chgData name="Jayangika D.H.K.C it19146270" userId="S::it19146270@my.sliit.lk::6c9aaae1-befe-4475-b140-19ada602aa74" providerId="AD" clId="Web-{973E8715-3A0E-3BC7-C048-6338E429A3F6}" dt="2022-10-16T07:19:36.135" v="57"/>
          <ac:spMkLst>
            <pc:docMk/>
            <pc:sldMk cId="4175192520" sldId="361"/>
            <ac:spMk id="11" creationId="{7F1FF54E-25FE-9265-86BC-6295285D970D}"/>
          </ac:spMkLst>
        </pc:spChg>
        <pc:spChg chg="mod topLvl">
          <ac:chgData name="Jayangika D.H.K.C it19146270" userId="S::it19146270@my.sliit.lk::6c9aaae1-befe-4475-b140-19ada602aa74" providerId="AD" clId="Web-{973E8715-3A0E-3BC7-C048-6338E429A3F6}" dt="2022-10-16T07:22:45.468" v="123" actId="20577"/>
          <ac:spMkLst>
            <pc:docMk/>
            <pc:sldMk cId="4175192520" sldId="361"/>
            <ac:spMk id="12" creationId="{598E0A3F-747E-2231-A21E-34AEAC87440A}"/>
          </ac:spMkLst>
        </pc:spChg>
        <pc:spChg chg="del mod topLvl">
          <ac:chgData name="Jayangika D.H.K.C it19146270" userId="S::it19146270@my.sliit.lk::6c9aaae1-befe-4475-b140-19ada602aa74" providerId="AD" clId="Web-{973E8715-3A0E-3BC7-C048-6338E429A3F6}" dt="2022-10-16T07:20:10.855" v="65"/>
          <ac:spMkLst>
            <pc:docMk/>
            <pc:sldMk cId="4175192520" sldId="361"/>
            <ac:spMk id="14" creationId="{403AF448-07E5-D6BA-E744-6D431BAF4DE5}"/>
          </ac:spMkLst>
        </pc:spChg>
        <pc:spChg chg="mod topLvl">
          <ac:chgData name="Jayangika D.H.K.C it19146270" userId="S::it19146270@my.sliit.lk::6c9aaae1-befe-4475-b140-19ada602aa74" providerId="AD" clId="Web-{973E8715-3A0E-3BC7-C048-6338E429A3F6}" dt="2022-10-16T07:22:45.499" v="126" actId="20577"/>
          <ac:spMkLst>
            <pc:docMk/>
            <pc:sldMk cId="4175192520" sldId="361"/>
            <ac:spMk id="15" creationId="{F57E379F-1FD6-013B-8D0C-54CD7CA3444D}"/>
          </ac:spMkLst>
        </pc:spChg>
        <pc:spChg chg="del mod topLvl">
          <ac:chgData name="Jayangika D.H.K.C it19146270" userId="S::it19146270@my.sliit.lk::6c9aaae1-befe-4475-b140-19ada602aa74" providerId="AD" clId="Web-{973E8715-3A0E-3BC7-C048-6338E429A3F6}" dt="2022-10-16T07:20:31.011" v="69"/>
          <ac:spMkLst>
            <pc:docMk/>
            <pc:sldMk cId="4175192520" sldId="361"/>
            <ac:spMk id="17" creationId="{4A3C5D85-7BC9-C016-0CDF-7226771F7CA9}"/>
          </ac:spMkLst>
        </pc:spChg>
        <pc:spChg chg="mod topLvl">
          <ac:chgData name="Jayangika D.H.K.C it19146270" userId="S::it19146270@my.sliit.lk::6c9aaae1-befe-4475-b140-19ada602aa74" providerId="AD" clId="Web-{973E8715-3A0E-3BC7-C048-6338E429A3F6}" dt="2022-10-16T07:22:45.468" v="124" actId="20577"/>
          <ac:spMkLst>
            <pc:docMk/>
            <pc:sldMk cId="4175192520" sldId="361"/>
            <ac:spMk id="18" creationId="{CA3B5084-EE3F-47EC-9FCD-F1C81A1CF3DE}"/>
          </ac:spMkLst>
        </pc:spChg>
        <pc:spChg chg="del mod topLvl">
          <ac:chgData name="Jayangika D.H.K.C it19146270" userId="S::it19146270@my.sliit.lk::6c9aaae1-befe-4475-b140-19ada602aa74" providerId="AD" clId="Web-{973E8715-3A0E-3BC7-C048-6338E429A3F6}" dt="2022-10-16T07:20:37.762" v="71"/>
          <ac:spMkLst>
            <pc:docMk/>
            <pc:sldMk cId="4175192520" sldId="361"/>
            <ac:spMk id="20" creationId="{4BC8F749-9A74-E42F-4FAA-DA39224A326C}"/>
          </ac:spMkLst>
        </pc:spChg>
        <pc:spChg chg="mod topLvl">
          <ac:chgData name="Jayangika D.H.K.C it19146270" userId="S::it19146270@my.sliit.lk::6c9aaae1-befe-4475-b140-19ada602aa74" providerId="AD" clId="Web-{973E8715-3A0E-3BC7-C048-6338E429A3F6}" dt="2022-10-16T07:22:45.483" v="125" actId="20577"/>
          <ac:spMkLst>
            <pc:docMk/>
            <pc:sldMk cId="4175192520" sldId="361"/>
            <ac:spMk id="21" creationId="{6AF3DC89-EF81-EC49-EA00-9FBDC78B5DB0}"/>
          </ac:spMkLst>
        </pc:spChg>
        <pc:spChg chg="del mod topLvl">
          <ac:chgData name="Jayangika D.H.K.C it19146270" userId="S::it19146270@my.sliit.lk::6c9aaae1-befe-4475-b140-19ada602aa74" providerId="AD" clId="Web-{973E8715-3A0E-3BC7-C048-6338E429A3F6}" dt="2022-10-16T07:20:42.027" v="73"/>
          <ac:spMkLst>
            <pc:docMk/>
            <pc:sldMk cId="4175192520" sldId="361"/>
            <ac:spMk id="23" creationId="{6754F481-85D8-5542-56D5-7651672FF800}"/>
          </ac:spMkLst>
        </pc:spChg>
        <pc:spChg chg="mod topLvl">
          <ac:chgData name="Jayangika D.H.K.C it19146270" userId="S::it19146270@my.sliit.lk::6c9aaae1-befe-4475-b140-19ada602aa74" providerId="AD" clId="Web-{973E8715-3A0E-3BC7-C048-6338E429A3F6}" dt="2022-10-16T07:22:45.499" v="127" actId="20577"/>
          <ac:spMkLst>
            <pc:docMk/>
            <pc:sldMk cId="4175192520" sldId="361"/>
            <ac:spMk id="24" creationId="{FAEEA787-3D6D-25CD-42CD-282E899E3267}"/>
          </ac:spMkLst>
        </pc:spChg>
        <pc:grpChg chg="mod">
          <ac:chgData name="Jayangika D.H.K.C it19146270" userId="S::it19146270@my.sliit.lk::6c9aaae1-befe-4475-b140-19ada602aa74" providerId="AD" clId="Web-{973E8715-3A0E-3BC7-C048-6338E429A3F6}" dt="2022-10-16T07:17:04.225" v="6" actId="1076"/>
          <ac:grpSpMkLst>
            <pc:docMk/>
            <pc:sldMk cId="4175192520" sldId="361"/>
            <ac:grpSpMk id="2" creationId="{B96FFFED-E8E6-406A-915E-6FA4646C625C}"/>
          </ac:grpSpMkLst>
        </pc:grpChg>
        <pc:grpChg chg="add del mod">
          <ac:chgData name="Jayangika D.H.K.C it19146270" userId="S::it19146270@my.sliit.lk::6c9aaae1-befe-4475-b140-19ada602aa74" providerId="AD" clId="Web-{973E8715-3A0E-3BC7-C048-6338E429A3F6}" dt="2022-10-16T07:18:50.556" v="49"/>
          <ac:grpSpMkLst>
            <pc:docMk/>
            <pc:sldMk cId="4175192520" sldId="361"/>
            <ac:grpSpMk id="7" creationId="{28869B2F-5703-080C-7F62-CC77E91AEA98}"/>
          </ac:grpSpMkLst>
        </pc:grpChg>
        <pc:grpChg chg="del mod">
          <ac:chgData name="Jayangika D.H.K.C it19146270" userId="S::it19146270@my.sliit.lk::6c9aaae1-befe-4475-b140-19ada602aa74" providerId="AD" clId="Web-{973E8715-3A0E-3BC7-C048-6338E429A3F6}" dt="2022-10-16T07:19:36.135" v="57"/>
          <ac:grpSpMkLst>
            <pc:docMk/>
            <pc:sldMk cId="4175192520" sldId="361"/>
            <ac:grpSpMk id="10" creationId="{B02F706E-9F08-8403-9561-51C385957101}"/>
          </ac:grpSpMkLst>
        </pc:grpChg>
        <pc:grpChg chg="del mod">
          <ac:chgData name="Jayangika D.H.K.C it19146270" userId="S::it19146270@my.sliit.lk::6c9aaae1-befe-4475-b140-19ada602aa74" providerId="AD" clId="Web-{973E8715-3A0E-3BC7-C048-6338E429A3F6}" dt="2022-10-16T07:20:10.855" v="65"/>
          <ac:grpSpMkLst>
            <pc:docMk/>
            <pc:sldMk cId="4175192520" sldId="361"/>
            <ac:grpSpMk id="13" creationId="{E0872F12-12C9-7046-0801-ECF30ED9BEBE}"/>
          </ac:grpSpMkLst>
        </pc:grpChg>
        <pc:grpChg chg="del">
          <ac:chgData name="Jayangika D.H.K.C it19146270" userId="S::it19146270@my.sliit.lk::6c9aaae1-befe-4475-b140-19ada602aa74" providerId="AD" clId="Web-{973E8715-3A0E-3BC7-C048-6338E429A3F6}" dt="2022-10-16T07:20:31.011" v="69"/>
          <ac:grpSpMkLst>
            <pc:docMk/>
            <pc:sldMk cId="4175192520" sldId="361"/>
            <ac:grpSpMk id="16" creationId="{521CBE30-2C28-D033-ECE7-B2A69BF56F7E}"/>
          </ac:grpSpMkLst>
        </pc:grpChg>
        <pc:grpChg chg="del">
          <ac:chgData name="Jayangika D.H.K.C it19146270" userId="S::it19146270@my.sliit.lk::6c9aaae1-befe-4475-b140-19ada602aa74" providerId="AD" clId="Web-{973E8715-3A0E-3BC7-C048-6338E429A3F6}" dt="2022-10-16T07:20:37.762" v="71"/>
          <ac:grpSpMkLst>
            <pc:docMk/>
            <pc:sldMk cId="4175192520" sldId="361"/>
            <ac:grpSpMk id="19" creationId="{59AFAA90-6E5A-53AB-8B86-ED5B5DFA6D8F}"/>
          </ac:grpSpMkLst>
        </pc:grpChg>
        <pc:grpChg chg="del mod">
          <ac:chgData name="Jayangika D.H.K.C it19146270" userId="S::it19146270@my.sliit.lk::6c9aaae1-befe-4475-b140-19ada602aa74" providerId="AD" clId="Web-{973E8715-3A0E-3BC7-C048-6338E429A3F6}" dt="2022-10-16T07:20:42.027" v="73"/>
          <ac:grpSpMkLst>
            <pc:docMk/>
            <pc:sldMk cId="4175192520" sldId="361"/>
            <ac:grpSpMk id="22" creationId="{89952159-2CEB-AC3B-DDD0-1643F0242730}"/>
          </ac:grpSpMkLst>
        </pc:grpChg>
        <pc:grpChg chg="add mod">
          <ac:chgData name="Jayangika D.H.K.C it19146270" userId="S::it19146270@my.sliit.lk::6c9aaae1-befe-4475-b140-19ada602aa74" providerId="AD" clId="Web-{973E8715-3A0E-3BC7-C048-6338E429A3F6}" dt="2022-10-16T07:24:29.736" v="129" actId="14100"/>
          <ac:grpSpMkLst>
            <pc:docMk/>
            <pc:sldMk cId="4175192520" sldId="361"/>
            <ac:grpSpMk id="25" creationId="{CA652130-58C8-BF96-4A6E-2FB8430660BE}"/>
          </ac:grpSpMkLst>
        </pc:grpChg>
      </pc:sldChg>
      <pc:sldChg chg="addSp delSp modSp">
        <pc:chgData name="Jayangika D.H.K.C it19146270" userId="S::it19146270@my.sliit.lk::6c9aaae1-befe-4475-b140-19ada602aa74" providerId="AD" clId="Web-{973E8715-3A0E-3BC7-C048-6338E429A3F6}" dt="2022-10-16T07:16:33.552" v="4" actId="1076"/>
        <pc:sldMkLst>
          <pc:docMk/>
          <pc:sldMk cId="1408264087" sldId="377"/>
        </pc:sldMkLst>
        <pc:picChg chg="add">
          <ac:chgData name="Jayangika D.H.K.C it19146270" userId="S::it19146270@my.sliit.lk::6c9aaae1-befe-4475-b140-19ada602aa74" providerId="AD" clId="Web-{973E8715-3A0E-3BC7-C048-6338E429A3F6}" dt="2022-10-16T07:16:07.708" v="1"/>
          <ac:picMkLst>
            <pc:docMk/>
            <pc:sldMk cId="1408264087" sldId="377"/>
            <ac:picMk id="7" creationId="{05DCC0C3-A653-92F7-AF63-6C78FDD2EA7C}"/>
          </ac:picMkLst>
        </pc:picChg>
        <pc:picChg chg="add mod">
          <ac:chgData name="Jayangika D.H.K.C it19146270" userId="S::it19146270@my.sliit.lk::6c9aaae1-befe-4475-b140-19ada602aa74" providerId="AD" clId="Web-{973E8715-3A0E-3BC7-C048-6338E429A3F6}" dt="2022-10-16T07:16:18.068" v="3" actId="1076"/>
          <ac:picMkLst>
            <pc:docMk/>
            <pc:sldMk cId="1408264087" sldId="377"/>
            <ac:picMk id="8" creationId="{8C5215D8-C2C9-D6C0-09C7-BABBB55547D1}"/>
          </ac:picMkLst>
        </pc:picChg>
        <pc:picChg chg="del">
          <ac:chgData name="Jayangika D.H.K.C it19146270" userId="S::it19146270@my.sliit.lk::6c9aaae1-befe-4475-b140-19ada602aa74" providerId="AD" clId="Web-{973E8715-3A0E-3BC7-C048-6338E429A3F6}" dt="2022-10-16T07:16:04.458" v="0"/>
          <ac:picMkLst>
            <pc:docMk/>
            <pc:sldMk cId="1408264087" sldId="377"/>
            <ac:picMk id="17" creationId="{F17B664D-68CE-C60E-910F-3628588F25A9}"/>
          </ac:picMkLst>
        </pc:picChg>
        <pc:picChg chg="mod">
          <ac:chgData name="Jayangika D.H.K.C it19146270" userId="S::it19146270@my.sliit.lk::6c9aaae1-befe-4475-b140-19ada602aa74" providerId="AD" clId="Web-{973E8715-3A0E-3BC7-C048-6338E429A3F6}" dt="2022-10-16T07:16:33.552" v="4" actId="1076"/>
          <ac:picMkLst>
            <pc:docMk/>
            <pc:sldMk cId="1408264087" sldId="377"/>
            <ac:picMk id="61" creationId="{F9507575-7DB4-5DC9-6412-2A6483DE1299}"/>
          </ac:picMkLst>
        </pc:picChg>
      </pc:sldChg>
    </pc:docChg>
  </pc:docChgLst>
  <pc:docChgLst>
    <pc:chgData name="Mallawaarachchi T.S it19955582" userId="S::it19955582@my.sliit.lk::44a11138-9fe0-4901-a85a-288aff9c055a" providerId="AD" clId="Web-{57FF149E-1AFD-1BB2-1865-0E2739EFB05B}"/>
    <pc:docChg chg="modSld">
      <pc:chgData name="Mallawaarachchi T.S it19955582" userId="S::it19955582@my.sliit.lk::44a11138-9fe0-4901-a85a-288aff9c055a" providerId="AD" clId="Web-{57FF149E-1AFD-1BB2-1865-0E2739EFB05B}" dt="2022-10-16T07:40:48.116" v="18" actId="1076"/>
      <pc:docMkLst>
        <pc:docMk/>
      </pc:docMkLst>
      <pc:sldChg chg="addSp delSp modSp">
        <pc:chgData name="Mallawaarachchi T.S it19955582" userId="S::it19955582@my.sliit.lk::44a11138-9fe0-4901-a85a-288aff9c055a" providerId="AD" clId="Web-{57FF149E-1AFD-1BB2-1865-0E2739EFB05B}" dt="2022-10-16T07:40:48.116" v="18" actId="1076"/>
        <pc:sldMkLst>
          <pc:docMk/>
          <pc:sldMk cId="1119292781" sldId="337"/>
        </pc:sldMkLst>
        <pc:picChg chg="add del mod">
          <ac:chgData name="Mallawaarachchi T.S it19955582" userId="S::it19955582@my.sliit.lk::44a11138-9fe0-4901-a85a-288aff9c055a" providerId="AD" clId="Web-{57FF149E-1AFD-1BB2-1865-0E2739EFB05B}" dt="2022-10-16T07:39:12.285" v="8"/>
          <ac:picMkLst>
            <pc:docMk/>
            <pc:sldMk cId="1119292781" sldId="337"/>
            <ac:picMk id="5" creationId="{408656C5-3B06-85C3-5A20-53E142A6532A}"/>
          </ac:picMkLst>
        </pc:picChg>
        <pc:picChg chg="add mod">
          <ac:chgData name="Mallawaarachchi T.S it19955582" userId="S::it19955582@my.sliit.lk::44a11138-9fe0-4901-a85a-288aff9c055a" providerId="AD" clId="Web-{57FF149E-1AFD-1BB2-1865-0E2739EFB05B}" dt="2022-10-16T07:40:48.116" v="18" actId="1076"/>
          <ac:picMkLst>
            <pc:docMk/>
            <pc:sldMk cId="1119292781" sldId="337"/>
            <ac:picMk id="6" creationId="{1979B1FD-471E-9FE1-02F2-E6AC8575C369}"/>
          </ac:picMkLst>
        </pc:picChg>
      </pc:sldChg>
    </pc:docChg>
  </pc:docChgLst>
  <pc:docChgLst>
    <pc:chgData name="Samaranayaka S.W it19955414" userId="S::it19955414@my.sliit.lk::84d208de-12fd-4d05-b98a-fd2fd58f6f63" providerId="AD" clId="Web-{0F6EEE1A-8388-1807-C91D-9EC5A1032C86}"/>
    <pc:docChg chg="modSld">
      <pc:chgData name="Samaranayaka S.W it19955414" userId="S::it19955414@my.sliit.lk::84d208de-12fd-4d05-b98a-fd2fd58f6f63" providerId="AD" clId="Web-{0F6EEE1A-8388-1807-C91D-9EC5A1032C86}" dt="2022-10-16T16:30:53.844" v="22" actId="1076"/>
      <pc:docMkLst>
        <pc:docMk/>
      </pc:docMkLst>
      <pc:sldChg chg="addSp delSp modSp">
        <pc:chgData name="Samaranayaka S.W it19955414" userId="S::it19955414@my.sliit.lk::84d208de-12fd-4d05-b98a-fd2fd58f6f63" providerId="AD" clId="Web-{0F6EEE1A-8388-1807-C91D-9EC5A1032C86}" dt="2022-10-16T16:30:53.844" v="22" actId="1076"/>
        <pc:sldMkLst>
          <pc:docMk/>
          <pc:sldMk cId="3373473322" sldId="370"/>
        </pc:sldMkLst>
        <pc:picChg chg="del">
          <ac:chgData name="Samaranayaka S.W it19955414" userId="S::it19955414@my.sliit.lk::84d208de-12fd-4d05-b98a-fd2fd58f6f63" providerId="AD" clId="Web-{0F6EEE1A-8388-1807-C91D-9EC5A1032C86}" dt="2022-10-16T16:27:18.602" v="0"/>
          <ac:picMkLst>
            <pc:docMk/>
            <pc:sldMk cId="3373473322" sldId="370"/>
            <ac:picMk id="7" creationId="{5FECEF68-C5FC-C05F-36D3-E71573850B81}"/>
          </ac:picMkLst>
        </pc:picChg>
        <pc:picChg chg="add del mod">
          <ac:chgData name="Samaranayaka S.W it19955414" userId="S::it19955414@my.sliit.lk::84d208de-12fd-4d05-b98a-fd2fd58f6f63" providerId="AD" clId="Web-{0F6EEE1A-8388-1807-C91D-9EC5A1032C86}" dt="2022-10-16T16:29:06.965" v="10"/>
          <ac:picMkLst>
            <pc:docMk/>
            <pc:sldMk cId="3373473322" sldId="370"/>
            <ac:picMk id="8" creationId="{88C6E412-6B61-C61D-3C5B-04A647CA2CDA}"/>
          </ac:picMkLst>
        </pc:picChg>
        <pc:picChg chg="add mod">
          <ac:chgData name="Samaranayaka S.W it19955414" userId="S::it19955414@my.sliit.lk::84d208de-12fd-4d05-b98a-fd2fd58f6f63" providerId="AD" clId="Web-{0F6EEE1A-8388-1807-C91D-9EC5A1032C86}" dt="2022-10-16T16:30:53.844" v="22" actId="1076"/>
          <ac:picMkLst>
            <pc:docMk/>
            <pc:sldMk cId="3373473322" sldId="370"/>
            <ac:picMk id="9" creationId="{282A3874-66F4-D8B0-D924-BBFE7F051A57}"/>
          </ac:picMkLst>
        </pc:picChg>
      </pc:sldChg>
    </pc:docChg>
  </pc:docChgLst>
  <pc:docChgLst>
    <pc:chgData name="Mallawaarachchi T.S it19955582" userId="S::it19955582@my.sliit.lk::44a11138-9fe0-4901-a85a-288aff9c055a" providerId="AD" clId="Web-{42C4267B-AAAA-430C-A340-8D67096537EC}"/>
    <pc:docChg chg="modSld">
      <pc:chgData name="Mallawaarachchi T.S it19955582" userId="S::it19955582@my.sliit.lk::44a11138-9fe0-4901-a85a-288aff9c055a" providerId="AD" clId="Web-{42C4267B-AAAA-430C-A340-8D67096537EC}" dt="2022-10-16T23:27:44.365" v="7" actId="20577"/>
      <pc:docMkLst>
        <pc:docMk/>
      </pc:docMkLst>
      <pc:sldChg chg="modSp">
        <pc:chgData name="Mallawaarachchi T.S it19955582" userId="S::it19955582@my.sliit.lk::44a11138-9fe0-4901-a85a-288aff9c055a" providerId="AD" clId="Web-{42C4267B-AAAA-430C-A340-8D67096537EC}" dt="2022-10-16T17:52:14.465" v="3"/>
        <pc:sldMkLst>
          <pc:docMk/>
          <pc:sldMk cId="3953508554" sldId="355"/>
        </pc:sldMkLst>
        <pc:graphicFrameChg chg="modGraphic">
          <ac:chgData name="Mallawaarachchi T.S it19955582" userId="S::it19955582@my.sliit.lk::44a11138-9fe0-4901-a85a-288aff9c055a" providerId="AD" clId="Web-{42C4267B-AAAA-430C-A340-8D67096537EC}" dt="2022-10-16T17:52:14.465" v="3"/>
          <ac:graphicFrameMkLst>
            <pc:docMk/>
            <pc:sldMk cId="3953508554" sldId="355"/>
            <ac:graphicFrameMk id="7" creationId="{D84D41DB-BD10-4AEA-7C1F-97F59D334F23}"/>
          </ac:graphicFrameMkLst>
        </pc:graphicFrameChg>
      </pc:sldChg>
      <pc:sldChg chg="modSp">
        <pc:chgData name="Mallawaarachchi T.S it19955582" userId="S::it19955582@my.sliit.lk::44a11138-9fe0-4901-a85a-288aff9c055a" providerId="AD" clId="Web-{42C4267B-AAAA-430C-A340-8D67096537EC}" dt="2022-10-16T23:27:44.365" v="7" actId="20577"/>
        <pc:sldMkLst>
          <pc:docMk/>
          <pc:sldMk cId="3774494957" sldId="393"/>
        </pc:sldMkLst>
        <pc:spChg chg="mod">
          <ac:chgData name="Mallawaarachchi T.S it19955582" userId="S::it19955582@my.sliit.lk::44a11138-9fe0-4901-a85a-288aff9c055a" providerId="AD" clId="Web-{42C4267B-AAAA-430C-A340-8D67096537EC}" dt="2022-10-16T23:27:44.365" v="7" actId="20577"/>
          <ac:spMkLst>
            <pc:docMk/>
            <pc:sldMk cId="3774494957" sldId="393"/>
            <ac:spMk id="71" creationId="{00000000-0000-0000-0000-000000000000}"/>
          </ac:spMkLst>
        </pc:spChg>
      </pc:sldChg>
      <pc:sldChg chg="modSp">
        <pc:chgData name="Mallawaarachchi T.S it19955582" userId="S::it19955582@my.sliit.lk::44a11138-9fe0-4901-a85a-288aff9c055a" providerId="AD" clId="Web-{42C4267B-AAAA-430C-A340-8D67096537EC}" dt="2022-10-16T17:46:38.845" v="2" actId="20577"/>
        <pc:sldMkLst>
          <pc:docMk/>
          <pc:sldMk cId="4133358671" sldId="394"/>
        </pc:sldMkLst>
        <pc:spChg chg="mod">
          <ac:chgData name="Mallawaarachchi T.S it19955582" userId="S::it19955582@my.sliit.lk::44a11138-9fe0-4901-a85a-288aff9c055a" providerId="AD" clId="Web-{42C4267B-AAAA-430C-A340-8D67096537EC}" dt="2022-10-16T17:46:38.845" v="2" actId="20577"/>
          <ac:spMkLst>
            <pc:docMk/>
            <pc:sldMk cId="4133358671" sldId="394"/>
            <ac:spMk id="9" creationId="{00000000-0000-0000-0000-000000000000}"/>
          </ac:spMkLst>
        </pc:spChg>
      </pc:sldChg>
    </pc:docChg>
  </pc:docChgLst>
  <pc:docChgLst>
    <pc:chgData name="Samaranayaka S.W it19955414" userId="S::it19955414@my.sliit.lk::84d208de-12fd-4d05-b98a-fd2fd58f6f63" providerId="AD" clId="Web-{5518C90A-34A6-AC06-CCDA-69BBEEB83B46}"/>
    <pc:docChg chg="modSld">
      <pc:chgData name="Samaranayaka S.W it19955414" userId="S::it19955414@my.sliit.lk::84d208de-12fd-4d05-b98a-fd2fd58f6f63" providerId="AD" clId="Web-{5518C90A-34A6-AC06-CCDA-69BBEEB83B46}" dt="2022-10-16T07:07:08.752" v="13" actId="1076"/>
      <pc:docMkLst>
        <pc:docMk/>
      </pc:docMkLst>
      <pc:sldChg chg="addSp modSp">
        <pc:chgData name="Samaranayaka S.W it19955414" userId="S::it19955414@my.sliit.lk::84d208de-12fd-4d05-b98a-fd2fd58f6f63" providerId="AD" clId="Web-{5518C90A-34A6-AC06-CCDA-69BBEEB83B46}" dt="2022-10-16T07:05:58.548" v="7" actId="1076"/>
        <pc:sldMkLst>
          <pc:docMk/>
          <pc:sldMk cId="132425396" sldId="354"/>
        </pc:sldMkLst>
        <pc:picChg chg="add mod">
          <ac:chgData name="Samaranayaka S.W it19955414" userId="S::it19955414@my.sliit.lk::84d208de-12fd-4d05-b98a-fd2fd58f6f63" providerId="AD" clId="Web-{5518C90A-34A6-AC06-CCDA-69BBEEB83B46}" dt="2022-10-16T07:05:58.548" v="7" actId="1076"/>
          <ac:picMkLst>
            <pc:docMk/>
            <pc:sldMk cId="132425396" sldId="354"/>
            <ac:picMk id="7" creationId="{7E9E37DE-F0BE-69F0-36DD-CAEBC2CE38DB}"/>
          </ac:picMkLst>
        </pc:picChg>
      </pc:sldChg>
      <pc:sldChg chg="addSp delSp modSp">
        <pc:chgData name="Samaranayaka S.W it19955414" userId="S::it19955414@my.sliit.lk::84d208de-12fd-4d05-b98a-fd2fd58f6f63" providerId="AD" clId="Web-{5518C90A-34A6-AC06-CCDA-69BBEEB83B46}" dt="2022-10-16T07:07:08.752" v="13" actId="1076"/>
        <pc:sldMkLst>
          <pc:docMk/>
          <pc:sldMk cId="101325253" sldId="365"/>
        </pc:sldMkLst>
        <pc:picChg chg="add mod">
          <ac:chgData name="Samaranayaka S.W it19955414" userId="S::it19955414@my.sliit.lk::84d208de-12fd-4d05-b98a-fd2fd58f6f63" providerId="AD" clId="Web-{5518C90A-34A6-AC06-CCDA-69BBEEB83B46}" dt="2022-10-16T07:07:08.752" v="13" actId="1076"/>
          <ac:picMkLst>
            <pc:docMk/>
            <pc:sldMk cId="101325253" sldId="365"/>
            <ac:picMk id="7" creationId="{914C3746-4327-75A6-A7C1-ADB477BA4855}"/>
          </ac:picMkLst>
        </pc:picChg>
        <pc:picChg chg="del">
          <ac:chgData name="Samaranayaka S.W it19955414" userId="S::it19955414@my.sliit.lk::84d208de-12fd-4d05-b98a-fd2fd58f6f63" providerId="AD" clId="Web-{5518C90A-34A6-AC06-CCDA-69BBEEB83B46}" dt="2022-10-16T07:06:28.548" v="8"/>
          <ac:picMkLst>
            <pc:docMk/>
            <pc:sldMk cId="101325253" sldId="365"/>
            <ac:picMk id="8" creationId="{1455EAFE-0DB2-0DA6-247B-8B0A499F997C}"/>
          </ac:picMkLst>
        </pc:picChg>
      </pc:sldChg>
    </pc:docChg>
  </pc:docChgLst>
  <pc:docChgLst>
    <pc:chgData name="Jayangika D.H.K.C it19146270" userId="S::it19146270@my.sliit.lk::6c9aaae1-befe-4475-b140-19ada602aa74" providerId="AD" clId="Web-{CE715CC5-3647-898E-989C-BFB42F8F5A18}"/>
    <pc:docChg chg="modSld">
      <pc:chgData name="Jayangika D.H.K.C it19146270" userId="S::it19146270@my.sliit.lk::6c9aaae1-befe-4475-b140-19ada602aa74" providerId="AD" clId="Web-{CE715CC5-3647-898E-989C-BFB42F8F5A18}" dt="2022-10-16T09:57:22.195" v="60" actId="1076"/>
      <pc:docMkLst>
        <pc:docMk/>
      </pc:docMkLst>
      <pc:sldChg chg="modSp">
        <pc:chgData name="Jayangika D.H.K.C it19146270" userId="S::it19146270@my.sliit.lk::6c9aaae1-befe-4475-b140-19ada602aa74" providerId="AD" clId="Web-{CE715CC5-3647-898E-989C-BFB42F8F5A18}" dt="2022-10-16T09:40:28.808" v="32" actId="20577"/>
        <pc:sldMkLst>
          <pc:docMk/>
          <pc:sldMk cId="2487492828" sldId="374"/>
        </pc:sldMkLst>
        <pc:spChg chg="mod">
          <ac:chgData name="Jayangika D.H.K.C it19146270" userId="S::it19146270@my.sliit.lk::6c9aaae1-befe-4475-b140-19ada602aa74" providerId="AD" clId="Web-{CE715CC5-3647-898E-989C-BFB42F8F5A18}" dt="2022-10-16T09:40:28.808" v="32" actId="20577"/>
          <ac:spMkLst>
            <pc:docMk/>
            <pc:sldMk cId="2487492828" sldId="374"/>
            <ac:spMk id="9" creationId="{0F4430D0-CD5C-4A51-A22E-A13BD8FEB3A1}"/>
          </ac:spMkLst>
        </pc:spChg>
      </pc:sldChg>
      <pc:sldChg chg="modSp">
        <pc:chgData name="Jayangika D.H.K.C it19146270" userId="S::it19146270@my.sliit.lk::6c9aaae1-befe-4475-b140-19ada602aa74" providerId="AD" clId="Web-{CE715CC5-3647-898E-989C-BFB42F8F5A18}" dt="2022-10-16T09:57:22.195" v="60" actId="1076"/>
        <pc:sldMkLst>
          <pc:docMk/>
          <pc:sldMk cId="1408264087" sldId="377"/>
        </pc:sldMkLst>
        <pc:graphicFrameChg chg="mod modGraphic">
          <ac:chgData name="Jayangika D.H.K.C it19146270" userId="S::it19146270@my.sliit.lk::6c9aaae1-befe-4475-b140-19ada602aa74" providerId="AD" clId="Web-{CE715CC5-3647-898E-989C-BFB42F8F5A18}" dt="2022-10-16T09:55:54.005" v="54"/>
          <ac:graphicFrameMkLst>
            <pc:docMk/>
            <pc:sldMk cId="1408264087" sldId="377"/>
            <ac:graphicFrameMk id="5" creationId="{DE9BB8B8-109F-12D4-6B5C-02C99D0FE918}"/>
          </ac:graphicFrameMkLst>
        </pc:graphicFrameChg>
        <pc:picChg chg="mod">
          <ac:chgData name="Jayangika D.H.K.C it19146270" userId="S::it19146270@my.sliit.lk::6c9aaae1-befe-4475-b140-19ada602aa74" providerId="AD" clId="Web-{CE715CC5-3647-898E-989C-BFB42F8F5A18}" dt="2022-10-16T09:30:05.682" v="0" actId="1076"/>
          <ac:picMkLst>
            <pc:docMk/>
            <pc:sldMk cId="1408264087" sldId="377"/>
            <ac:picMk id="20" creationId="{A4198D11-E681-581F-D59E-7078450BE2E9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0:22.652" v="5" actId="1076"/>
          <ac:picMkLst>
            <pc:docMk/>
            <pc:sldMk cId="1408264087" sldId="377"/>
            <ac:picMk id="46" creationId="{96EE735E-0BCC-F41F-96E4-D1B44257373D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7:37.132" v="11" actId="1076"/>
          <ac:picMkLst>
            <pc:docMk/>
            <pc:sldMk cId="1408264087" sldId="377"/>
            <ac:picMk id="47" creationId="{9CDB5DED-F2DA-EA68-1F65-796B05BFCB1A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9:13.056" v="20" actId="1076"/>
          <ac:picMkLst>
            <pc:docMk/>
            <pc:sldMk cId="1408264087" sldId="377"/>
            <ac:picMk id="48" creationId="{B36603E5-72BA-F6E1-4F70-64AF3A06F28E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9:10.150" v="19" actId="1076"/>
          <ac:picMkLst>
            <pc:docMk/>
            <pc:sldMk cId="1408264087" sldId="377"/>
            <ac:picMk id="49" creationId="{D28A6C79-02B5-31C1-44F8-154EBE6DB571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7:26.382" v="9" actId="1076"/>
          <ac:picMkLst>
            <pc:docMk/>
            <pc:sldMk cId="1408264087" sldId="377"/>
            <ac:picMk id="50" creationId="{E1EAA69F-A9B7-2F56-3B27-B26DCA01F551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56:57.835" v="55" actId="1076"/>
          <ac:picMkLst>
            <pc:docMk/>
            <pc:sldMk cId="1408264087" sldId="377"/>
            <ac:picMk id="51" creationId="{0609448E-4F50-9410-EE48-4A28A8B96248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57:02.726" v="56" actId="1076"/>
          <ac:picMkLst>
            <pc:docMk/>
            <pc:sldMk cId="1408264087" sldId="377"/>
            <ac:picMk id="52" creationId="{58BED12E-8F2A-F4A8-32BC-7677569AFA6A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7:59.758" v="16" actId="1076"/>
          <ac:picMkLst>
            <pc:docMk/>
            <pc:sldMk cId="1408264087" sldId="377"/>
            <ac:picMk id="54" creationId="{6BCACB5F-B5C5-62B9-A780-3AE770A2C074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9:17.275" v="21" actId="1076"/>
          <ac:picMkLst>
            <pc:docMk/>
            <pc:sldMk cId="1408264087" sldId="377"/>
            <ac:picMk id="55" creationId="{7BB88B89-45B7-7942-A0B5-5535592331B0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7:47.976" v="13" actId="1076"/>
          <ac:picMkLst>
            <pc:docMk/>
            <pc:sldMk cId="1408264087" sldId="377"/>
            <ac:picMk id="56" creationId="{27DFA94A-0B28-13B0-C96E-D270C7571CFD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9:39.823" v="23" actId="1076"/>
          <ac:picMkLst>
            <pc:docMk/>
            <pc:sldMk cId="1408264087" sldId="377"/>
            <ac:picMk id="58" creationId="{317014E1-8A66-68D0-BC7C-71383FE9864E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57:22.195" v="60" actId="1076"/>
          <ac:picMkLst>
            <pc:docMk/>
            <pc:sldMk cId="1408264087" sldId="377"/>
            <ac:picMk id="59" creationId="{CAF087BD-80FD-84BA-DE86-6431EF054302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9:45.635" v="24" actId="1076"/>
          <ac:picMkLst>
            <pc:docMk/>
            <pc:sldMk cId="1408264087" sldId="377"/>
            <ac:picMk id="60" creationId="{F0853B33-09E7-5F3A-7FF9-AAA620D190FF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0:25.980" v="6" actId="1076"/>
          <ac:picMkLst>
            <pc:docMk/>
            <pc:sldMk cId="1408264087" sldId="377"/>
            <ac:picMk id="72" creationId="{AE2338C9-DB64-23BD-0B21-4803B96ED69E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57:15.929" v="59" actId="1076"/>
          <ac:picMkLst>
            <pc:docMk/>
            <pc:sldMk cId="1408264087" sldId="377"/>
            <ac:picMk id="73" creationId="{DA19689A-439A-EE5D-6E55-2B898BDDBD7E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57:12.726" v="58" actId="1076"/>
          <ac:picMkLst>
            <pc:docMk/>
            <pc:sldMk cId="1408264087" sldId="377"/>
            <ac:picMk id="74" creationId="{49F8B0A0-1B58-73A5-12DE-3960553F9627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7:40.601" v="12" actId="1076"/>
          <ac:picMkLst>
            <pc:docMk/>
            <pc:sldMk cId="1408264087" sldId="377"/>
            <ac:picMk id="76" creationId="{11DA02C8-DE21-0388-3B18-9CA2BC556ED0}"/>
          </ac:picMkLst>
        </pc:picChg>
        <pc:picChg chg="mod">
          <ac:chgData name="Jayangika D.H.K.C it19146270" userId="S::it19146270@my.sliit.lk::6c9aaae1-befe-4475-b140-19ada602aa74" providerId="AD" clId="Web-{CE715CC5-3647-898E-989C-BFB42F8F5A18}" dt="2022-10-16T09:39:54.433" v="25" actId="1076"/>
          <ac:picMkLst>
            <pc:docMk/>
            <pc:sldMk cId="1408264087" sldId="377"/>
            <ac:picMk id="77" creationId="{4C3DE99E-A11C-ADD3-87FA-6C870B8F86A7}"/>
          </ac:picMkLst>
        </pc:picChg>
      </pc:sldChg>
    </pc:docChg>
  </pc:docChgLst>
  <pc:docChgLst>
    <pc:chgData clId="Web-{48C93845-53E9-1BB6-532C-4823849F31FB}"/>
    <pc:docChg chg="modSld">
      <pc:chgData name="" userId="" providerId="" clId="Web-{48C93845-53E9-1BB6-532C-4823849F31FB}" dt="2022-10-16T19:00:28.150" v="1" actId="20577"/>
      <pc:docMkLst>
        <pc:docMk/>
      </pc:docMkLst>
      <pc:sldChg chg="modSp">
        <pc:chgData name="" userId="" providerId="" clId="Web-{48C93845-53E9-1BB6-532C-4823849F31FB}" dt="2022-10-16T19:00:28.150" v="1" actId="20577"/>
        <pc:sldMkLst>
          <pc:docMk/>
          <pc:sldMk cId="680581420" sldId="336"/>
        </pc:sldMkLst>
        <pc:spChg chg="mod">
          <ac:chgData name="" userId="" providerId="" clId="Web-{48C93845-53E9-1BB6-532C-4823849F31FB}" dt="2022-10-16T19:00:28.150" v="1" actId="20577"/>
          <ac:spMkLst>
            <pc:docMk/>
            <pc:sldMk cId="680581420" sldId="336"/>
            <ac:spMk id="6" creationId="{7F20EDE7-C127-DD1B-6606-6DC4971ACED5}"/>
          </ac:spMkLst>
        </pc:spChg>
      </pc:sldChg>
    </pc:docChg>
  </pc:docChgLst>
  <pc:docChgLst>
    <pc:chgData name="Jayangika D.H.K.C it19146270" userId="S::it19146270@my.sliit.lk::6c9aaae1-befe-4475-b140-19ada602aa74" providerId="AD" clId="Web-{57293BF5-918C-499C-BB66-BAC97EB8D6D2}"/>
    <pc:docChg chg="modSld">
      <pc:chgData name="Jayangika D.H.K.C it19146270" userId="S::it19146270@my.sliit.lk::6c9aaae1-befe-4475-b140-19ada602aa74" providerId="AD" clId="Web-{57293BF5-918C-499C-BB66-BAC97EB8D6D2}" dt="2022-10-16T07:15:13.940" v="281" actId="1076"/>
      <pc:docMkLst>
        <pc:docMk/>
      </pc:docMkLst>
      <pc:sldChg chg="addSp delSp modSp">
        <pc:chgData name="Jayangika D.H.K.C it19146270" userId="S::it19146270@my.sliit.lk::6c9aaae1-befe-4475-b140-19ada602aa74" providerId="AD" clId="Web-{57293BF5-918C-499C-BB66-BAC97EB8D6D2}" dt="2022-10-16T07:15:13.940" v="281" actId="1076"/>
        <pc:sldMkLst>
          <pc:docMk/>
          <pc:sldMk cId="1408264087" sldId="377"/>
        </pc:sldMkLst>
        <pc:graphicFrameChg chg="mod modGraphic">
          <ac:chgData name="Jayangika D.H.K.C it19146270" userId="S::it19146270@my.sliit.lk::6c9aaae1-befe-4475-b140-19ada602aa74" providerId="AD" clId="Web-{57293BF5-918C-499C-BB66-BAC97EB8D6D2}" dt="2022-10-16T07:13:40.436" v="251"/>
          <ac:graphicFrameMkLst>
            <pc:docMk/>
            <pc:sldMk cId="1408264087" sldId="377"/>
            <ac:graphicFrameMk id="5" creationId="{DE9BB8B8-109F-12D4-6B5C-02C99D0FE918}"/>
          </ac:graphicFrameMkLst>
        </pc:graphicFrameChg>
        <pc:picChg chg="add mod">
          <ac:chgData name="Jayangika D.H.K.C it19146270" userId="S::it19146270@my.sliit.lk::6c9aaae1-befe-4475-b140-19ada602aa74" providerId="AD" clId="Web-{57293BF5-918C-499C-BB66-BAC97EB8D6D2}" dt="2022-10-16T07:06:25.598" v="160" actId="1076"/>
          <ac:picMkLst>
            <pc:docMk/>
            <pc:sldMk cId="1408264087" sldId="377"/>
            <ac:picMk id="6" creationId="{613CBE71-3C82-1563-1D2C-A0A33F389092}"/>
          </ac:picMkLst>
        </pc:picChg>
        <pc:picChg chg="add del mod">
          <ac:chgData name="Jayangika D.H.K.C it19146270" userId="S::it19146270@my.sliit.lk::6c9aaae1-befe-4475-b140-19ada602aa74" providerId="AD" clId="Web-{57293BF5-918C-499C-BB66-BAC97EB8D6D2}" dt="2022-10-16T07:01:30.717" v="8"/>
          <ac:picMkLst>
            <pc:docMk/>
            <pc:sldMk cId="1408264087" sldId="377"/>
            <ac:picMk id="7" creationId="{164EC73A-BDEC-2955-D6FB-1E85B6E30400}"/>
          </ac:picMkLst>
        </pc:picChg>
        <pc:picChg chg="add del">
          <ac:chgData name="Jayangika D.H.K.C it19146270" userId="S::it19146270@my.sliit.lk::6c9aaae1-befe-4475-b140-19ada602aa74" providerId="AD" clId="Web-{57293BF5-918C-499C-BB66-BAC97EB8D6D2}" dt="2022-10-16T07:02:33.984" v="13"/>
          <ac:picMkLst>
            <pc:docMk/>
            <pc:sldMk cId="1408264087" sldId="377"/>
            <ac:picMk id="8" creationId="{896A3797-E2F4-50E3-D9D7-781D1A97D7D2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2:54.187" v="26"/>
          <ac:picMkLst>
            <pc:docMk/>
            <pc:sldMk cId="1408264087" sldId="377"/>
            <ac:picMk id="9" creationId="{AEAF06DB-9A1D-7637-E4FE-114C81796420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3:48.530" v="254"/>
          <ac:picMkLst>
            <pc:docMk/>
            <pc:sldMk cId="1408264087" sldId="377"/>
            <ac:picMk id="10" creationId="{1D31197D-DB32-4616-C737-E89E6A8024DB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4:00.158" v="257"/>
          <ac:picMkLst>
            <pc:docMk/>
            <pc:sldMk cId="1408264087" sldId="377"/>
            <ac:picMk id="11" creationId="{010D01C1-8ECC-DE72-BEAE-7D13DCF8DF1F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4:07.673" v="260"/>
          <ac:picMkLst>
            <pc:docMk/>
            <pc:sldMk cId="1408264087" sldId="377"/>
            <ac:picMk id="12" creationId="{8649B6B1-7ECB-778B-CC95-7DE9C8CD27A1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4:15.314" v="263"/>
          <ac:picMkLst>
            <pc:docMk/>
            <pc:sldMk cId="1408264087" sldId="377"/>
            <ac:picMk id="13" creationId="{66C4C247-E4A8-BFEE-DF4E-AF1246F2761C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4:21.049" v="266"/>
          <ac:picMkLst>
            <pc:docMk/>
            <pc:sldMk cId="1408264087" sldId="377"/>
            <ac:picMk id="14" creationId="{30C3EA1F-D911-C799-178B-13F2AA2FEEE9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4:35.627" v="272"/>
          <ac:picMkLst>
            <pc:docMk/>
            <pc:sldMk cId="1408264087" sldId="377"/>
            <ac:picMk id="15" creationId="{784F22E1-D065-1452-298C-E6502F4A2613}"/>
          </ac:picMkLst>
        </pc:picChg>
        <pc:picChg chg="mod">
          <ac:chgData name="Jayangika D.H.K.C it19146270" userId="S::it19146270@my.sliit.lk::6c9aaae1-befe-4475-b140-19ada602aa74" providerId="AD" clId="Web-{57293BF5-918C-499C-BB66-BAC97EB8D6D2}" dt="2022-10-16T07:12:35.310" v="235" actId="1076"/>
          <ac:picMkLst>
            <pc:docMk/>
            <pc:sldMk cId="1408264087" sldId="377"/>
            <ac:picMk id="16" creationId="{11F16919-76E3-EBA8-575F-8EEB28B62EBE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4:48.190" v="275"/>
          <ac:picMkLst>
            <pc:docMk/>
            <pc:sldMk cId="1408264087" sldId="377"/>
            <ac:picMk id="18" creationId="{5E73B4CF-6917-EF70-6EBA-1EF9C5AD9385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4:28.361" v="269"/>
          <ac:picMkLst>
            <pc:docMk/>
            <pc:sldMk cId="1408264087" sldId="377"/>
            <ac:picMk id="19" creationId="{C22ED00E-AB43-270D-37B5-AD0AFBB809C5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06:37.660" v="163" actId="1076"/>
          <ac:picMkLst>
            <pc:docMk/>
            <pc:sldMk cId="1408264087" sldId="377"/>
            <ac:picMk id="20" creationId="{A4198D11-E681-581F-D59E-7078450BE2E9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5:56.785" v="144"/>
          <ac:picMkLst>
            <pc:docMk/>
            <pc:sldMk cId="1408264087" sldId="377"/>
            <ac:picMk id="21" creationId="{DDE2948B-8F91-6CDB-BA1B-8FBE4EA2AED2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6:27.285" v="161"/>
          <ac:picMkLst>
            <pc:docMk/>
            <pc:sldMk cId="1408264087" sldId="377"/>
            <ac:picMk id="22" creationId="{35D4E9AB-9E57-5732-F2C0-6F207F667289}"/>
          </ac:picMkLst>
        </pc:picChg>
        <pc:picChg chg="add del mod">
          <ac:chgData name="Jayangika D.H.K.C it19146270" userId="S::it19146270@my.sliit.lk::6c9aaae1-befe-4475-b140-19ada602aa74" providerId="AD" clId="Web-{57293BF5-918C-499C-BB66-BAC97EB8D6D2}" dt="2022-10-16T07:05:50.878" v="143" actId="14100"/>
          <ac:picMkLst>
            <pc:docMk/>
            <pc:sldMk cId="1408264087" sldId="377"/>
            <ac:picMk id="23" creationId="{8802E4E8-8C87-D125-13A3-B318E7A5991F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3:19.094" v="45"/>
          <ac:picMkLst>
            <pc:docMk/>
            <pc:sldMk cId="1408264087" sldId="377"/>
            <ac:picMk id="24" creationId="{0AB160A0-668B-7B6A-2625-2BA337C168AD}"/>
          </ac:picMkLst>
        </pc:picChg>
        <pc:picChg chg="del mod">
          <ac:chgData name="Jayangika D.H.K.C it19146270" userId="S::it19146270@my.sliit.lk::6c9aaae1-befe-4475-b140-19ada602aa74" providerId="AD" clId="Web-{57293BF5-918C-499C-BB66-BAC97EB8D6D2}" dt="2022-10-16T07:06:43.692" v="165"/>
          <ac:picMkLst>
            <pc:docMk/>
            <pc:sldMk cId="1408264087" sldId="377"/>
            <ac:picMk id="25" creationId="{B0D1B3F2-7FB5-0203-69B9-706307D72FE1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6:50.848" v="168"/>
          <ac:picMkLst>
            <pc:docMk/>
            <pc:sldMk cId="1408264087" sldId="377"/>
            <ac:picMk id="26" creationId="{C520F787-63B1-BC72-8988-9D43BE2014BE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7:07.395" v="171"/>
          <ac:picMkLst>
            <pc:docMk/>
            <pc:sldMk cId="1408264087" sldId="377"/>
            <ac:picMk id="27" creationId="{9B18FB74-6B8F-249A-301F-68F4A3C1F767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7:26.224" v="174"/>
          <ac:picMkLst>
            <pc:docMk/>
            <pc:sldMk cId="1408264087" sldId="377"/>
            <ac:picMk id="28" creationId="{DC3ABB55-F04D-6826-8C60-AAC1314AB272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7:55.131" v="179"/>
          <ac:picMkLst>
            <pc:docMk/>
            <pc:sldMk cId="1408264087" sldId="377"/>
            <ac:picMk id="29" creationId="{3F94B3B8-CD62-1C1A-514C-2D082B34200A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8:07.990" v="182"/>
          <ac:picMkLst>
            <pc:docMk/>
            <pc:sldMk cId="1408264087" sldId="377"/>
            <ac:picMk id="30" creationId="{4C10AAEB-9808-A186-D1A8-0F85BE1C0B6D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8:18.569" v="185"/>
          <ac:picMkLst>
            <pc:docMk/>
            <pc:sldMk cId="1408264087" sldId="377"/>
            <ac:picMk id="31" creationId="{F882F663-703A-6D4E-291A-D5D64B81FE3C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0:13.899" v="205"/>
          <ac:picMkLst>
            <pc:docMk/>
            <pc:sldMk cId="1408264087" sldId="377"/>
            <ac:picMk id="32" creationId="{57745FF2-AB95-A74A-27AD-4EF381006621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8:55.397" v="190"/>
          <ac:picMkLst>
            <pc:docMk/>
            <pc:sldMk cId="1408264087" sldId="377"/>
            <ac:picMk id="33" creationId="{FD36FA2E-1B43-2B69-358A-8FA505D4DFD4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9:10.726" v="193"/>
          <ac:picMkLst>
            <pc:docMk/>
            <pc:sldMk cId="1408264087" sldId="377"/>
            <ac:picMk id="34" creationId="{4F651CBB-2AE6-F3C0-8710-DAB53A9BFC22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9:44.414" v="196"/>
          <ac:picMkLst>
            <pc:docMk/>
            <pc:sldMk cId="1408264087" sldId="377"/>
            <ac:picMk id="35" creationId="{9FEF27B0-33BD-6412-B9BF-B663037C45C7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09:52.180" v="199"/>
          <ac:picMkLst>
            <pc:docMk/>
            <pc:sldMk cId="1408264087" sldId="377"/>
            <ac:picMk id="36" creationId="{79B98F23-9365-6B93-454A-3C813A79D56E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0:04.555" v="202"/>
          <ac:picMkLst>
            <pc:docMk/>
            <pc:sldMk cId="1408264087" sldId="377"/>
            <ac:picMk id="37" creationId="{EA385649-307E-43E1-1478-C698B52A4081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0:22.087" v="208"/>
          <ac:picMkLst>
            <pc:docMk/>
            <pc:sldMk cId="1408264087" sldId="377"/>
            <ac:picMk id="38" creationId="{A989983E-536D-2A40-876E-B0703CFD431F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1:32.793" v="224"/>
          <ac:picMkLst>
            <pc:docMk/>
            <pc:sldMk cId="1408264087" sldId="377"/>
            <ac:picMk id="39" creationId="{0E02D7E6-81DE-7556-CBCE-FF59A40F9AC0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1:44.309" v="227"/>
          <ac:picMkLst>
            <pc:docMk/>
            <pc:sldMk cId="1408264087" sldId="377"/>
            <ac:picMk id="40" creationId="{C39680A5-B3E4-BCF6-8A72-309A6A464AD7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0:58.181" v="213"/>
          <ac:picMkLst>
            <pc:docMk/>
            <pc:sldMk cId="1408264087" sldId="377"/>
            <ac:picMk id="41" creationId="{9919D032-17D2-A13D-9551-2B09039AA245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1:05.322" v="216"/>
          <ac:picMkLst>
            <pc:docMk/>
            <pc:sldMk cId="1408264087" sldId="377"/>
            <ac:picMk id="42" creationId="{4A5E5003-D2B2-939E-07A2-8DF0518FA298}"/>
          </ac:picMkLst>
        </pc:picChg>
        <pc:picChg chg="del">
          <ac:chgData name="Jayangika D.H.K.C it19146270" userId="S::it19146270@my.sliit.lk::6c9aaae1-befe-4475-b140-19ada602aa74" providerId="AD" clId="Web-{57293BF5-918C-499C-BB66-BAC97EB8D6D2}" dt="2022-10-16T07:11:14.902" v="219"/>
          <ac:picMkLst>
            <pc:docMk/>
            <pc:sldMk cId="1408264087" sldId="377"/>
            <ac:picMk id="43" creationId="{4F02F9EB-6213-FFDB-F991-0BC3E064835E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06:49.270" v="167" actId="1076"/>
          <ac:picMkLst>
            <pc:docMk/>
            <pc:sldMk cId="1408264087" sldId="377"/>
            <ac:picMk id="46" creationId="{96EE735E-0BCC-F41F-96E4-D1B44257373D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07:03.208" v="170" actId="1076"/>
          <ac:picMkLst>
            <pc:docMk/>
            <pc:sldMk cId="1408264087" sldId="377"/>
            <ac:picMk id="47" creationId="{9CDB5DED-F2DA-EA68-1F65-796B05BFCB1A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1:25.840" v="222" actId="1076"/>
          <ac:picMkLst>
            <pc:docMk/>
            <pc:sldMk cId="1408264087" sldId="377"/>
            <ac:picMk id="48" creationId="{B36603E5-72BA-F6E1-4F70-64AF3A06F28E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5:07.253" v="280" actId="1076"/>
          <ac:picMkLst>
            <pc:docMk/>
            <pc:sldMk cId="1408264087" sldId="377"/>
            <ac:picMk id="49" creationId="{D28A6C79-02B5-31C1-44F8-154EBE6DB571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08:05.943" v="181" actId="1076"/>
          <ac:picMkLst>
            <pc:docMk/>
            <pc:sldMk cId="1408264087" sldId="377"/>
            <ac:picMk id="50" creationId="{E1EAA69F-A9B7-2F56-3B27-B26DCA01F551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08:16.678" v="184" actId="1076"/>
          <ac:picMkLst>
            <pc:docMk/>
            <pc:sldMk cId="1408264087" sldId="377"/>
            <ac:picMk id="51" creationId="{0609448E-4F50-9410-EE48-4A28A8B96248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08:41.616" v="187" actId="1076"/>
          <ac:picMkLst>
            <pc:docMk/>
            <pc:sldMk cId="1408264087" sldId="377"/>
            <ac:picMk id="52" creationId="{58BED12E-8F2A-F4A8-32BC-7677569AFA6A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1:29.340" v="223" actId="1076"/>
          <ac:picMkLst>
            <pc:docMk/>
            <pc:sldMk cId="1408264087" sldId="377"/>
            <ac:picMk id="53" creationId="{07E06071-9EB5-55B6-0BCC-DB2CF427F82D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5:13.940" v="281" actId="1076"/>
          <ac:picMkLst>
            <pc:docMk/>
            <pc:sldMk cId="1408264087" sldId="377"/>
            <ac:picMk id="54" creationId="{6BCACB5F-B5C5-62B9-A780-3AE770A2C074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0:48.806" v="212" actId="1076"/>
          <ac:picMkLst>
            <pc:docMk/>
            <pc:sldMk cId="1408264087" sldId="377"/>
            <ac:picMk id="55" creationId="{7BB88B89-45B7-7942-A0B5-5535592331B0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0:41.743" v="211" actId="1076"/>
          <ac:picMkLst>
            <pc:docMk/>
            <pc:sldMk cId="1408264087" sldId="377"/>
            <ac:picMk id="56" creationId="{27DFA94A-0B28-13B0-C96E-D270C7571CFD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0:10.086" v="204" actId="1076"/>
          <ac:picMkLst>
            <pc:docMk/>
            <pc:sldMk cId="1408264087" sldId="377"/>
            <ac:picMk id="57" creationId="{F4A45084-5B16-1CFA-F832-ECFE11214AF0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5:03.237" v="279" actId="1076"/>
          <ac:picMkLst>
            <pc:docMk/>
            <pc:sldMk cId="1408264087" sldId="377"/>
            <ac:picMk id="58" creationId="{317014E1-8A66-68D0-BC7C-71383FE9864E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5:01.065" v="278" actId="1076"/>
          <ac:picMkLst>
            <pc:docMk/>
            <pc:sldMk cId="1408264087" sldId="377"/>
            <ac:picMk id="59" creationId="{CAF087BD-80FD-84BA-DE86-6431EF054302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1:03.806" v="215" actId="1076"/>
          <ac:picMkLst>
            <pc:docMk/>
            <pc:sldMk cId="1408264087" sldId="377"/>
            <ac:picMk id="60" creationId="{F0853B33-09E7-5F3A-7FF9-AAA620D190FF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1:11.433" v="218" actId="1076"/>
          <ac:picMkLst>
            <pc:docMk/>
            <pc:sldMk cId="1408264087" sldId="377"/>
            <ac:picMk id="61" creationId="{F9507575-7DB4-5DC9-6412-2A6483DE1299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1:20.277" v="221" actId="1076"/>
          <ac:picMkLst>
            <pc:docMk/>
            <pc:sldMk cId="1408264087" sldId="377"/>
            <ac:picMk id="62" creationId="{2687A301-671B-98E8-2FCF-969BB981B459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1:42.106" v="226" actId="1076"/>
          <ac:picMkLst>
            <pc:docMk/>
            <pc:sldMk cId="1408264087" sldId="377"/>
            <ac:picMk id="63" creationId="{40F6EB90-B1D2-6901-9674-17EB723AE187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1:53.653" v="229" actId="1076"/>
          <ac:picMkLst>
            <pc:docMk/>
            <pc:sldMk cId="1408264087" sldId="377"/>
            <ac:picMk id="64" creationId="{5523E3CA-A76B-369B-8550-C547ABDBE273}"/>
          </ac:picMkLst>
        </pc:picChg>
        <pc:picChg chg="add del mod">
          <ac:chgData name="Jayangika D.H.K.C it19146270" userId="S::it19146270@my.sliit.lk::6c9aaae1-befe-4475-b140-19ada602aa74" providerId="AD" clId="Web-{57293BF5-918C-499C-BB66-BAC97EB8D6D2}" dt="2022-10-16T07:12:45.045" v="238"/>
          <ac:picMkLst>
            <pc:docMk/>
            <pc:sldMk cId="1408264087" sldId="377"/>
            <ac:picMk id="65" creationId="{52555C05-BDFA-64EE-C226-6830E3183735}"/>
          </ac:picMkLst>
        </pc:picChg>
        <pc:picChg chg="add del mod">
          <ac:chgData name="Jayangika D.H.K.C it19146270" userId="S::it19146270@my.sliit.lk::6c9aaae1-befe-4475-b140-19ada602aa74" providerId="AD" clId="Web-{57293BF5-918C-499C-BB66-BAC97EB8D6D2}" dt="2022-10-16T07:12:53.732" v="241"/>
          <ac:picMkLst>
            <pc:docMk/>
            <pc:sldMk cId="1408264087" sldId="377"/>
            <ac:picMk id="66" creationId="{282FA660-9FD2-DE5D-5D8E-7DC1047BE74F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3:20.233" v="243" actId="1076"/>
          <ac:picMkLst>
            <pc:docMk/>
            <pc:sldMk cId="1408264087" sldId="377"/>
            <ac:picMk id="67" creationId="{C63FFF0D-1327-2C1D-0398-18EC01931B28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3:25.436" v="245" actId="1076"/>
          <ac:picMkLst>
            <pc:docMk/>
            <pc:sldMk cId="1408264087" sldId="377"/>
            <ac:picMk id="68" creationId="{B77BAD7F-83EF-9FE4-7C5C-2089D51C07E3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3:37.218" v="249" actId="1076"/>
          <ac:picMkLst>
            <pc:docMk/>
            <pc:sldMk cId="1408264087" sldId="377"/>
            <ac:picMk id="69" creationId="{0898C52F-1861-E91B-BE4B-AF90DAE2AEFF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3:47.187" v="253" actId="1076"/>
          <ac:picMkLst>
            <pc:docMk/>
            <pc:sldMk cId="1408264087" sldId="377"/>
            <ac:picMk id="70" creationId="{2F03A6A7-DDAE-05ED-A1D7-EBE4BE1E5C9C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3:58.126" v="256" actId="1076"/>
          <ac:picMkLst>
            <pc:docMk/>
            <pc:sldMk cId="1408264087" sldId="377"/>
            <ac:picMk id="71" creationId="{804827AA-ED58-3104-AE35-B31CBF4F973A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4:06.236" v="259" actId="1076"/>
          <ac:picMkLst>
            <pc:docMk/>
            <pc:sldMk cId="1408264087" sldId="377"/>
            <ac:picMk id="72" creationId="{AE2338C9-DB64-23BD-0B21-4803B96ED69E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4:13.220" v="262" actId="1076"/>
          <ac:picMkLst>
            <pc:docMk/>
            <pc:sldMk cId="1408264087" sldId="377"/>
            <ac:picMk id="73" creationId="{DA19689A-439A-EE5D-6E55-2B898BDDBD7E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4:19.549" v="265" actId="1076"/>
          <ac:picMkLst>
            <pc:docMk/>
            <pc:sldMk cId="1408264087" sldId="377"/>
            <ac:picMk id="74" creationId="{49F8B0A0-1B58-73A5-12DE-3960553F9627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4:26.846" v="268" actId="1076"/>
          <ac:picMkLst>
            <pc:docMk/>
            <pc:sldMk cId="1408264087" sldId="377"/>
            <ac:picMk id="75" creationId="{19268EA5-0635-19F9-E693-E42D26DA7EA9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4:33.486" v="271" actId="1076"/>
          <ac:picMkLst>
            <pc:docMk/>
            <pc:sldMk cId="1408264087" sldId="377"/>
            <ac:picMk id="76" creationId="{11DA02C8-DE21-0388-3B18-9CA2BC556ED0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4:46.377" v="274" actId="1076"/>
          <ac:picMkLst>
            <pc:docMk/>
            <pc:sldMk cId="1408264087" sldId="377"/>
            <ac:picMk id="77" creationId="{4C3DE99E-A11C-ADD3-87FA-6C870B8F86A7}"/>
          </ac:picMkLst>
        </pc:picChg>
        <pc:picChg chg="add mod">
          <ac:chgData name="Jayangika D.H.K.C it19146270" userId="S::it19146270@my.sliit.lk::6c9aaae1-befe-4475-b140-19ada602aa74" providerId="AD" clId="Web-{57293BF5-918C-499C-BB66-BAC97EB8D6D2}" dt="2022-10-16T07:14:58.206" v="277" actId="1076"/>
          <ac:picMkLst>
            <pc:docMk/>
            <pc:sldMk cId="1408264087" sldId="377"/>
            <ac:picMk id="78" creationId="{0B6824CF-8908-739C-A533-CEE1BCBA523D}"/>
          </ac:picMkLst>
        </pc:picChg>
      </pc:sldChg>
    </pc:docChg>
  </pc:docChgLst>
  <pc:docChgLst>
    <pc:chgData name="Hewapathirana L.L. it19025322" userId="S::it19025322@my.sliit.lk::7b67d5f7-3258-4882-bd4d-e3800d613144" providerId="AD" clId="Web-{48C93845-53E9-1BB6-532C-4823849F31FB}"/>
    <pc:docChg chg="modSld">
      <pc:chgData name="Hewapathirana L.L. it19025322" userId="S::it19025322@my.sliit.lk::7b67d5f7-3258-4882-bd4d-e3800d613144" providerId="AD" clId="Web-{48C93845-53E9-1BB6-532C-4823849F31FB}" dt="2022-10-16T19:30:08.913" v="151"/>
      <pc:docMkLst>
        <pc:docMk/>
      </pc:docMkLst>
      <pc:sldChg chg="modSp">
        <pc:chgData name="Hewapathirana L.L. it19025322" userId="S::it19025322@my.sliit.lk::7b67d5f7-3258-4882-bd4d-e3800d613144" providerId="AD" clId="Web-{48C93845-53E9-1BB6-532C-4823849F31FB}" dt="2022-10-16T19:30:08.913" v="151"/>
        <pc:sldMkLst>
          <pc:docMk/>
          <pc:sldMk cId="3124545441" sldId="261"/>
        </pc:sldMkLst>
        <pc:spChg chg="mod">
          <ac:chgData name="Hewapathirana L.L. it19025322" userId="S::it19025322@my.sliit.lk::7b67d5f7-3258-4882-bd4d-e3800d613144" providerId="AD" clId="Web-{48C93845-53E9-1BB6-532C-4823849F31FB}" dt="2022-10-16T19:30:08.913" v="151"/>
          <ac:spMkLst>
            <pc:docMk/>
            <pc:sldMk cId="3124545441" sldId="261"/>
            <ac:spMk id="5" creationId="{6BF5F075-FDCD-4BBE-8B6F-361830CDD71B}"/>
          </ac:spMkLst>
        </pc:spChg>
        <pc:spChg chg="mod">
          <ac:chgData name="Hewapathirana L.L. it19025322" userId="S::it19025322@my.sliit.lk::7b67d5f7-3258-4882-bd4d-e3800d613144" providerId="AD" clId="Web-{48C93845-53E9-1BB6-532C-4823849F31FB}" dt="2022-10-16T19:29:54.850" v="149" actId="20577"/>
          <ac:spMkLst>
            <pc:docMk/>
            <pc:sldMk cId="3124545441" sldId="261"/>
            <ac:spMk id="6" creationId="{96D7453E-4208-4F00-9ABE-D65B6C65A256}"/>
          </ac:spMkLst>
        </pc:spChg>
      </pc:sldChg>
      <pc:sldChg chg="modSp">
        <pc:chgData name="Hewapathirana L.L. it19025322" userId="S::it19025322@my.sliit.lk::7b67d5f7-3258-4882-bd4d-e3800d613144" providerId="AD" clId="Web-{48C93845-53E9-1BB6-532C-4823849F31FB}" dt="2022-10-16T19:10:45.997" v="123" actId="14100"/>
        <pc:sldMkLst>
          <pc:docMk/>
          <pc:sldMk cId="2447331877" sldId="319"/>
        </pc:sldMkLst>
        <pc:spChg chg="mod">
          <ac:chgData name="Hewapathirana L.L. it19025322" userId="S::it19025322@my.sliit.lk::7b67d5f7-3258-4882-bd4d-e3800d613144" providerId="AD" clId="Web-{48C93845-53E9-1BB6-532C-4823849F31FB}" dt="2022-10-16T19:08:39.056" v="92" actId="1076"/>
          <ac:spMkLst>
            <pc:docMk/>
            <pc:sldMk cId="2447331877" sldId="319"/>
            <ac:spMk id="71" creationId="{00000000-0000-0000-0000-000000000000}"/>
          </ac:spMkLst>
        </pc:spChg>
        <pc:spChg chg="mod">
          <ac:chgData name="Hewapathirana L.L. it19025322" userId="S::it19025322@my.sliit.lk::7b67d5f7-3258-4882-bd4d-e3800d613144" providerId="AD" clId="Web-{48C93845-53E9-1BB6-532C-4823849F31FB}" dt="2022-10-16T19:09:08.244" v="97" actId="1076"/>
          <ac:spMkLst>
            <pc:docMk/>
            <pc:sldMk cId="2447331877" sldId="319"/>
            <ac:spMk id="77" creationId="{DB093337-75E7-4069-A262-CB46019961FE}"/>
          </ac:spMkLst>
        </pc:spChg>
        <pc:spChg chg="mod">
          <ac:chgData name="Hewapathirana L.L. it19025322" userId="S::it19025322@my.sliit.lk::7b67d5f7-3258-4882-bd4d-e3800d613144" providerId="AD" clId="Web-{48C93845-53E9-1BB6-532C-4823849F31FB}" dt="2022-10-16T19:10:45.997" v="123" actId="14100"/>
          <ac:spMkLst>
            <pc:docMk/>
            <pc:sldMk cId="2447331877" sldId="319"/>
            <ac:spMk id="83" creationId="{DB093337-75E7-4069-A262-CB46019961FE}"/>
          </ac:spMkLst>
        </pc:spChg>
        <pc:grpChg chg="mod">
          <ac:chgData name="Hewapathirana L.L. it19025322" userId="S::it19025322@my.sliit.lk::7b67d5f7-3258-4882-bd4d-e3800d613144" providerId="AD" clId="Web-{48C93845-53E9-1BB6-532C-4823849F31FB}" dt="2022-10-16T19:08:20.524" v="88" actId="1076"/>
          <ac:grpSpMkLst>
            <pc:docMk/>
            <pc:sldMk cId="2447331877" sldId="319"/>
            <ac:grpSpMk id="68" creationId="{A2E233C5-91A3-430E-AAC8-DB096C82C1B9}"/>
          </ac:grpSpMkLst>
        </pc:grpChg>
        <pc:grpChg chg="mod">
          <ac:chgData name="Hewapathirana L.L. it19025322" userId="S::it19025322@my.sliit.lk::7b67d5f7-3258-4882-bd4d-e3800d613144" providerId="AD" clId="Web-{48C93845-53E9-1BB6-532C-4823849F31FB}" dt="2022-10-16T19:08:17.336" v="87" actId="1076"/>
          <ac:grpSpMkLst>
            <pc:docMk/>
            <pc:sldMk cId="2447331877" sldId="319"/>
            <ac:grpSpMk id="72" creationId="{941269EE-714C-41FF-B020-3AFA0AA9BAB4}"/>
          </ac:grpSpMkLst>
        </pc:grpChg>
      </pc:sldChg>
      <pc:sldChg chg="modSp">
        <pc:chgData name="Hewapathirana L.L. it19025322" userId="S::it19025322@my.sliit.lk::7b67d5f7-3258-4882-bd4d-e3800d613144" providerId="AD" clId="Web-{48C93845-53E9-1BB6-532C-4823849F31FB}" dt="2022-10-16T19:01:21.120" v="10" actId="20577"/>
        <pc:sldMkLst>
          <pc:docMk/>
          <pc:sldMk cId="680581420" sldId="336"/>
        </pc:sldMkLst>
        <pc:spChg chg="mod">
          <ac:chgData name="Hewapathirana L.L. it19025322" userId="S::it19025322@my.sliit.lk::7b67d5f7-3258-4882-bd4d-e3800d613144" providerId="AD" clId="Web-{48C93845-53E9-1BB6-532C-4823849F31FB}" dt="2022-10-16T19:01:21.120" v="10" actId="20577"/>
          <ac:spMkLst>
            <pc:docMk/>
            <pc:sldMk cId="680581420" sldId="336"/>
            <ac:spMk id="6" creationId="{7F20EDE7-C127-DD1B-6606-6DC4971ACED5}"/>
          </ac:spMkLst>
        </pc:spChg>
      </pc:sldChg>
      <pc:sldChg chg="addSp delSp modSp">
        <pc:chgData name="Hewapathirana L.L. it19025322" userId="S::it19025322@my.sliit.lk::7b67d5f7-3258-4882-bd4d-e3800d613144" providerId="AD" clId="Web-{48C93845-53E9-1BB6-532C-4823849F31FB}" dt="2022-10-16T19:11:40.957" v="137" actId="20577"/>
        <pc:sldMkLst>
          <pc:docMk/>
          <pc:sldMk cId="3876864968" sldId="340"/>
        </pc:sldMkLst>
        <pc:spChg chg="add del mod">
          <ac:chgData name="Hewapathirana L.L. it19025322" userId="S::it19025322@my.sliit.lk::7b67d5f7-3258-4882-bd4d-e3800d613144" providerId="AD" clId="Web-{48C93845-53E9-1BB6-532C-4823849F31FB}" dt="2022-10-16T19:11:40.957" v="137" actId="20577"/>
          <ac:spMkLst>
            <pc:docMk/>
            <pc:sldMk cId="3876864968" sldId="340"/>
            <ac:spMk id="7" creationId="{00000000-0000-0000-0000-000000000000}"/>
          </ac:spMkLst>
        </pc:spChg>
        <pc:picChg chg="mod ord">
          <ac:chgData name="Hewapathirana L.L. it19025322" userId="S::it19025322@my.sliit.lk::7b67d5f7-3258-4882-bd4d-e3800d613144" providerId="AD" clId="Web-{48C93845-53E9-1BB6-532C-4823849F31FB}" dt="2022-10-16T19:04:31.454" v="54" actId="1076"/>
          <ac:picMkLst>
            <pc:docMk/>
            <pc:sldMk cId="3876864968" sldId="340"/>
            <ac:picMk id="8" creationId="{00000000-0000-0000-0000-000000000000}"/>
          </ac:picMkLst>
        </pc:picChg>
        <pc:picChg chg="add del mod ord">
          <ac:chgData name="Hewapathirana L.L. it19025322" userId="S::it19025322@my.sliit.lk::7b67d5f7-3258-4882-bd4d-e3800d613144" providerId="AD" clId="Web-{48C93845-53E9-1BB6-532C-4823849F31FB}" dt="2022-10-16T19:02:38.138" v="25"/>
          <ac:picMkLst>
            <pc:docMk/>
            <pc:sldMk cId="3876864968" sldId="340"/>
            <ac:picMk id="9" creationId="{A14C5533-15D8-7756-37C4-DBB899A2E24E}"/>
          </ac:picMkLst>
        </pc:picChg>
      </pc:sldChg>
      <pc:sldChg chg="modSp">
        <pc:chgData name="Hewapathirana L.L. it19025322" userId="S::it19025322@my.sliit.lk::7b67d5f7-3258-4882-bd4d-e3800d613144" providerId="AD" clId="Web-{48C93845-53E9-1BB6-532C-4823849F31FB}" dt="2022-10-16T19:26:05.515" v="142" actId="20577"/>
        <pc:sldMkLst>
          <pc:docMk/>
          <pc:sldMk cId="1323187269" sldId="342"/>
        </pc:sldMkLst>
        <pc:spChg chg="mod">
          <ac:chgData name="Hewapathirana L.L. it19025322" userId="S::it19025322@my.sliit.lk::7b67d5f7-3258-4882-bd4d-e3800d613144" providerId="AD" clId="Web-{48C93845-53E9-1BB6-532C-4823849F31FB}" dt="2022-10-16T19:26:05.515" v="142" actId="20577"/>
          <ac:spMkLst>
            <pc:docMk/>
            <pc:sldMk cId="1323187269" sldId="342"/>
            <ac:spMk id="8" creationId="{00000000-0000-0000-0000-000000000000}"/>
          </ac:spMkLst>
        </pc:spChg>
        <pc:picChg chg="mod modCrop">
          <ac:chgData name="Hewapathirana L.L. it19025322" userId="S::it19025322@my.sliit.lk::7b67d5f7-3258-4882-bd4d-e3800d613144" providerId="AD" clId="Web-{48C93845-53E9-1BB6-532C-4823849F31FB}" dt="2022-10-16T19:06:39.911" v="72" actId="1076"/>
          <ac:picMkLst>
            <pc:docMk/>
            <pc:sldMk cId="1323187269" sldId="342"/>
            <ac:picMk id="9" creationId="{00000000-0000-0000-0000-000000000000}"/>
          </ac:picMkLst>
        </pc:picChg>
      </pc:sldChg>
    </pc:docChg>
  </pc:docChgLst>
  <pc:docChgLst>
    <pc:chgData name="Samaranayaka S.W it19955414" userId="S::it19955414@my.sliit.lk::84d208de-12fd-4d05-b98a-fd2fd58f6f63" providerId="AD" clId="Web-{DFF3BD84-83A6-E003-0E4E-D4AD9753C5C0}"/>
    <pc:docChg chg="modSld">
      <pc:chgData name="Samaranayaka S.W it19955414" userId="S::it19955414@my.sliit.lk::84d208de-12fd-4d05-b98a-fd2fd58f6f63" providerId="AD" clId="Web-{DFF3BD84-83A6-E003-0E4E-D4AD9753C5C0}" dt="2022-10-16T07:54:04.588" v="78" actId="14100"/>
      <pc:docMkLst>
        <pc:docMk/>
      </pc:docMkLst>
      <pc:sldChg chg="modSp">
        <pc:chgData name="Samaranayaka S.W it19955414" userId="S::it19955414@my.sliit.lk::84d208de-12fd-4d05-b98a-fd2fd58f6f63" providerId="AD" clId="Web-{DFF3BD84-83A6-E003-0E4E-D4AD9753C5C0}" dt="2022-10-16T07:54:04.588" v="78" actId="14100"/>
        <pc:sldMkLst>
          <pc:docMk/>
          <pc:sldMk cId="3124545441" sldId="261"/>
        </pc:sldMkLst>
        <pc:picChg chg="mod">
          <ac:chgData name="Samaranayaka S.W it19955414" userId="S::it19955414@my.sliit.lk::84d208de-12fd-4d05-b98a-fd2fd58f6f63" providerId="AD" clId="Web-{DFF3BD84-83A6-E003-0E4E-D4AD9753C5C0}" dt="2022-10-16T07:54:01.793" v="77" actId="14100"/>
          <ac:picMkLst>
            <pc:docMk/>
            <pc:sldMk cId="3124545441" sldId="261"/>
            <ac:picMk id="2" creationId="{9F8A3A75-4BAB-3136-1BC8-E1F3C08C1EE1}"/>
          </ac:picMkLst>
        </pc:picChg>
        <pc:picChg chg="mod">
          <ac:chgData name="Samaranayaka S.W it19955414" userId="S::it19955414@my.sliit.lk::84d208de-12fd-4d05-b98a-fd2fd58f6f63" providerId="AD" clId="Web-{DFF3BD84-83A6-E003-0E4E-D4AD9753C5C0}" dt="2022-10-16T07:54:04.588" v="78" actId="14100"/>
          <ac:picMkLst>
            <pc:docMk/>
            <pc:sldMk cId="3124545441" sldId="261"/>
            <ac:picMk id="10" creationId="{00000000-0000-0000-0000-000000000000}"/>
          </ac:picMkLst>
        </pc:picChg>
      </pc:sldChg>
      <pc:sldChg chg="modSp">
        <pc:chgData name="Samaranayaka S.W it19955414" userId="S::it19955414@my.sliit.lk::84d208de-12fd-4d05-b98a-fd2fd58f6f63" providerId="AD" clId="Web-{DFF3BD84-83A6-E003-0E4E-D4AD9753C5C0}" dt="2022-10-16T07:36:38.868" v="0" actId="14100"/>
        <pc:sldMkLst>
          <pc:docMk/>
          <pc:sldMk cId="1119292781" sldId="337"/>
        </pc:sldMkLst>
        <pc:picChg chg="mod">
          <ac:chgData name="Samaranayaka S.W it19955414" userId="S::it19955414@my.sliit.lk::84d208de-12fd-4d05-b98a-fd2fd58f6f63" providerId="AD" clId="Web-{DFF3BD84-83A6-E003-0E4E-D4AD9753C5C0}" dt="2022-10-16T07:36:38.868" v="0" actId="14100"/>
          <ac:picMkLst>
            <pc:docMk/>
            <pc:sldMk cId="1119292781" sldId="337"/>
            <ac:picMk id="5" creationId="{408656C5-3B06-85C3-5A20-53E142A6532A}"/>
          </ac:picMkLst>
        </pc:picChg>
      </pc:sldChg>
      <pc:sldChg chg="modSp">
        <pc:chgData name="Samaranayaka S.W it19955414" userId="S::it19955414@my.sliit.lk::84d208de-12fd-4d05-b98a-fd2fd58f6f63" providerId="AD" clId="Web-{DFF3BD84-83A6-E003-0E4E-D4AD9753C5C0}" dt="2022-10-16T07:52:57.133" v="75" actId="20577"/>
        <pc:sldMkLst>
          <pc:docMk/>
          <pc:sldMk cId="3264669205" sldId="387"/>
        </pc:sldMkLst>
        <pc:spChg chg="mod">
          <ac:chgData name="Samaranayaka S.W it19955414" userId="S::it19955414@my.sliit.lk::84d208de-12fd-4d05-b98a-fd2fd58f6f63" providerId="AD" clId="Web-{DFF3BD84-83A6-E003-0E4E-D4AD9753C5C0}" dt="2022-10-16T07:52:57.133" v="75" actId="20577"/>
          <ac:spMkLst>
            <pc:docMk/>
            <pc:sldMk cId="3264669205" sldId="387"/>
            <ac:spMk id="7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DF0C5-6087-440F-8720-9D3EBCF9119D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ABD0B-F282-430E-9AD1-171BC9F62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8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2EDD-96E3-4BED-9C7B-F70AF73A4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50FA4-F376-4975-9532-8CA0FF57F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EE05A-7E6B-4940-8FB1-45E5BF77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0976F-DD56-4BC3-9CFF-88958B70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C3700-BDE0-4CD4-966E-CC74023D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5A1F-B820-44CE-90B5-5C06E0C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5ECF7-7D52-4796-91B7-0D1AF9705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51926-8296-4B6A-80A6-B79019A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5831F-D63B-46E7-966B-452C3BB4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9B8F-9699-4899-9CED-E5AA66B2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FF03D3-AFD5-4517-AE8E-2C81D679F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DA5BD-85A3-482D-8B5D-72B9F666B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F530A-44EF-41F5-AA22-D102F3B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6D6C4-F892-4563-BD98-701F2262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66C93-D744-4097-98E2-788D486E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20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E7F61C-F955-4E37-B2EE-E430BD16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39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E7F61C-F955-4E37-B2EE-E430BD16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9538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E7F61C-F955-4E37-B2EE-E430BD16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212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E7F61C-F955-4E37-B2EE-E430BD16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2954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C3DC-2A8F-4310-A42B-6D44BD30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1179-ECEA-45FB-8845-C2CC09C2F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63BA7-D884-4C33-9BB3-E7EAC12A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C8E25-7B53-41CF-AE31-40C2B3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E81D-324E-4C9E-934E-15FE149E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059C-0B14-44D0-A7CE-7373BAA4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DD1B-2BF1-4C4F-A2E0-8E223872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B9AF5-329E-4E0D-92B0-43967384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4C269-336A-46F1-99C9-09D08CB0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CC12-5637-4B94-88B1-C735E307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6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3A1E-68B4-4386-AA90-79E26FC2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B0B96-1EC1-4110-AE38-06FCAEBEA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228E-B1ED-421A-AF5D-2245450E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F01B6-6A66-48EE-88E9-BED81090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ADC6A-4906-4447-90A0-4E85CFE3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7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5B31-0A39-449F-A280-0DC91A52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AA76-627E-48B6-9B5A-23AD3D5A2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AD0EA-2A15-4B4C-AC8B-77FB1A132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0012A-A5B7-408F-94A7-30E80AA2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16DC3-A528-49F6-AFB0-6E7FA4FF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E05EF-8448-4A07-A4D1-872DC48A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9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472C-3BB4-4FBD-A952-C5A73B32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9E206-0C0E-483B-9B43-9534A9D64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032EE-6787-4CE1-89C8-F653D47D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ED9-19E5-4B85-97EF-44BF4D58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AFFC5-3029-4BB8-BD62-E5731545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66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70A1-4B3C-4661-B450-6F63F8F9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DD79-F1EE-4879-BF92-41DF9D11A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A3189-0ACE-4F51-9DCE-ACC44E610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31C6B-C5F1-441C-9AE2-EEB3BB78D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02750-DBC3-4F26-B266-B53096B79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8E336-2BA2-49E1-BAED-01C474E1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1F952-F070-4D65-86CB-23A0DCF1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3FC35-E7C3-4D95-8E11-6854A00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96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F9A3-10FA-4B40-B43F-D738CD8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16D79-112C-4849-8666-418D8E34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A57B8-85A2-4B8A-B78D-F7E9D7C0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A19E-14DD-4ADE-83E9-CD430E9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26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F0A65-C711-4B6D-A48A-686C2113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02DF0-F9EC-4F4C-A9BE-E66533E7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371C8-EA16-46FA-B8BA-99C6E239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481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6495-2DC0-4DE8-B573-4640E4A4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7C63-73CA-4E0A-B364-F8FCE6420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4807-65C8-449F-BF72-B091D0906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19228-86EB-48EF-B5FB-6B5A7C51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9D355-1012-4520-96E2-B30CACA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115CA-0327-4535-9C7D-18A29517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8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AEBF-A8D8-4D83-B1C4-95F6F3C3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AD103-865E-41B1-9DF3-96080239F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37238-61E5-4C50-9541-F3A5E4E44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87F7F-A7A7-4CC3-B0C2-22B8CB5C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075AA-C1BD-4CED-8662-59333B31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2B8C-E8D0-4D7D-9A2C-86C8B250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7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0597-93CA-4B27-BE24-118F020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15628-751D-462A-BA99-42B20A77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12F6-3626-49CC-9009-DB54D092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A7817-A928-4FB6-A678-5B7B1246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0C17-D8BF-42FA-A297-8AA3B8D9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39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8871A-D53B-4F50-942B-F1F445382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4C649-F1F0-4C53-9984-89740F873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8CC3-5981-48CD-BE97-63DB18F0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F32B-D9DD-4344-82D9-56DC30DE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0DEBD-CC99-4DB1-A010-51918246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55C1-89E2-4B06-899E-129AECCAD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6E0A-9E43-4811-9888-12F39503A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C5BC6-4A71-4BF4-8F68-A1EB1DB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A19A-3D07-4734-A4D3-44D236FC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FCCBB-C2D4-4A25-A655-67C2ECAA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58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D09C-FD69-4817-8DD6-2B1CB213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9323-262B-4AA1-BAC9-A15368E12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372C-6861-4C56-ABF4-CEFB99B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3C59-F288-4006-B222-07B90515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9FC8-0FC8-421B-8F96-09191BAC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62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D99C-8166-44E2-837E-76DFFBC2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E374-4297-4483-AEB3-33097DBA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0B660-9FF6-4F07-B8A7-1128FA5E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67AF-F168-4C0E-9EC1-A445EDDD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A4002-B542-4C53-AA09-45EF72BC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7825-AAE8-4F72-A1AF-5BEA9EE1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54ABF-D2AA-45E5-84C6-D721D3D4C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0B371-7ABF-48A6-B3B0-294FACF1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40FE-616D-4B7D-993F-55A29A43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A955-3DA6-487A-AF20-1DE1201B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1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B59C-559F-4276-B239-235FA37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B261-E994-4C81-B583-2A300D06C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DD675-FEFF-4FDC-9133-F021AB441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CC7FD-E684-4BFD-9827-ECEA1DEE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3A585-A895-4BA6-9FA5-F53C99F6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05D7-64D7-44AD-819E-90112646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0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603F-A43E-4D5E-8952-AE6C0C42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2BCDA-6E82-4FDE-8508-2DB740142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907AF-21AA-4064-BEE1-7B5FB948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D9D3E-02D7-4B45-BD02-D0B857F0F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866FC-0B13-40C2-9649-B77654A6F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6924A-C58F-4805-8461-8D1680AF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07992-6C94-40C2-B56E-F5FEED03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D5640-A7FA-4C64-A48F-3E543D7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01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F36E-26D3-4DFD-BC93-6CE9D370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967CE-4CD4-4050-948F-9081E88C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78BE6-B0E9-4D05-B9A6-31AAA6DF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8B42-DEBC-45C0-B373-45B1D156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03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E5A81-3996-4313-BC7E-B5478DAA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AE547-E589-48E0-A6A4-19DD58F3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CF7A-1F61-43D1-A953-273050B4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34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0623-D14D-4683-A513-5B29E5A5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1F31-5008-4540-AC34-BC46E4CE4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0B15C-E1D1-4F7B-8CCE-4343B1CD7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30EFD-52C6-40E6-BB1F-12B84CD8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8251-4FFA-4D1E-99B2-55DD1852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C7736-EAB8-49E9-A78D-1F758B20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413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CD67-8532-41E4-9230-72ECFA0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F77F2-9F80-41A6-A5A1-65B8AD1EC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8811A-0A13-4002-8BCD-85ACA8513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0F52E-3293-46D3-BAF5-4A734A45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2B32-F4FA-49D4-B4FF-B6DE6196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97C50-AE78-4EA5-9DDA-9BC4966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31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BE33-AB94-4C19-9634-659D5E7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B8BF2-FAC4-42F0-A065-EA223F7E6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BEC29-FEB1-4CCF-BC82-D200EC38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982A-23C8-49F1-9875-3F598FAA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246A-8D65-452B-9463-AC0F63CF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6966A-E1BA-489F-864E-01E2DBD47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E23F7-C26C-4303-9564-39A70CEFA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0B0A-3B40-4FE5-8100-3C38D552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DAB7-B6B9-4AA7-B86A-F7D88026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5575-22AF-410E-99F4-BDCC9BB0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6CD5-B8C9-410D-8C31-E040DA50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75C8-8637-4046-81DE-76F7B9099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5873-E934-427F-A256-CD162706E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72B5F-CA99-4A8E-9A21-1AB1BCC6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44F86-B62E-4487-9D93-6BACE843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1EEBC-C761-4606-8F89-B3DD264E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8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35C1-1C06-401C-A688-06C3D060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EE64D-8D71-41A4-B317-776145CC2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8C3D9-A24A-465D-9129-23783B729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7A21C-2279-4474-8D9D-4D82FDE0A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1C7DA-ECBC-4F3A-9080-5A69D1F80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55E0D-116B-47F0-88B2-7BCAC504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ECBE8-A78F-4A2B-A54A-5196DBE1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6DD66-A2F2-442D-9DD9-9E50484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1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7C7-F3B5-464C-A3A5-E4B79524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AC5BB-09E0-4078-914F-6B7C6BB6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E77-8F0B-45C4-BC72-ED6C0212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F9402-29D5-4490-9F7E-DC90E5F0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9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84019-D53F-408E-9D54-E66BA339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84174-DC53-4389-9122-D00AB533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57A58-9143-4BCB-AD08-FC3BAE09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C91-64B7-4E14-B735-1B393FDE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E5A69-9B78-4F09-8355-B1B6319CC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C36C0-F317-472D-83D5-4364F02EC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F112D-9DD1-462B-A84C-30AA5B2C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7967A-7158-4B05-AB4C-4B0F1FC2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FEF55-E861-446B-A392-3570D26D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23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90F6-F56F-4AD3-86CF-C1CAA6EB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C3BF-3402-4126-8FB5-79EE56E9F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6125C-6E83-477F-BE27-F38EA0E46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4F6EE-8A3E-44FA-877A-17779E8D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2336D-0B08-4EDD-84C9-93F0EA95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4868F-AA24-4231-8B72-5490EDD7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1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5A57D-B405-47EC-AD3A-AF37C60C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76EF-62A2-4BAF-B7A8-3E8551B1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10898-8B4E-4B1B-BEA0-7D78949D8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15E3F-2AC2-47FB-9839-073D20F8D17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48497-760B-4208-B529-0C928F0FF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3B9D8-6775-4EBD-85AC-782533299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7" r:id="rId12"/>
    <p:sldLayoutId id="2147483698" r:id="rId13"/>
    <p:sldLayoutId id="2147483724" r:id="rId14"/>
    <p:sldLayoutId id="214748372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BB720-6078-4305-B227-2A7643C7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5521A-D060-44AB-9207-FF5149664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9394E-FD5B-4C73-83A5-A5AAB2884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7E17F-3CA9-45D5-A9A0-B2DF548091F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8B226-56AA-4CAC-87C0-88B367AB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2856-AB7A-4BA4-99A4-2691F9B93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E41D71-7DB1-4598-BD65-C26A822388C3}"/>
              </a:ext>
            </a:extLst>
          </p:cNvPr>
          <p:cNvSpPr/>
          <p:nvPr userDrawn="1"/>
        </p:nvSpPr>
        <p:spPr>
          <a:xfrm>
            <a:off x="1714378" y="2156713"/>
            <a:ext cx="2325254" cy="2519218"/>
          </a:xfrm>
          <a:prstGeom prst="rect">
            <a:avLst/>
          </a:prstGeom>
          <a:noFill/>
          <a:ln w="28575">
            <a:solidFill>
              <a:srgbClr val="0C7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D4118-0D66-437F-9F86-25CD0A955AE6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5E1E4-E08D-4907-A43D-0490EB23E247}"/>
              </a:ext>
            </a:extLst>
          </p:cNvPr>
          <p:cNvSpPr/>
          <p:nvPr userDrawn="1"/>
        </p:nvSpPr>
        <p:spPr>
          <a:xfrm>
            <a:off x="1634714" y="2077049"/>
            <a:ext cx="2484582" cy="267854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8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6B61F-9DC3-4493-BF59-6ECC92AB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10A0-31D2-4C5D-8609-E7DB92DE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696A-F1AC-4DB2-A0CB-49CF49F4C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2575-EBAA-4940-89C3-1147907EB169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231F-2579-49B2-992A-EF131FDAD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DCA96-A994-41DB-BC6C-20ECD7B24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9C4C9-9E5A-4174-8D7B-A3F5D12C18CF}"/>
              </a:ext>
            </a:extLst>
          </p:cNvPr>
          <p:cNvSpPr/>
          <p:nvPr userDrawn="1"/>
        </p:nvSpPr>
        <p:spPr>
          <a:xfrm>
            <a:off x="0" y="2429165"/>
            <a:ext cx="12192000" cy="4502726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srn.com/abstract=386731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x.doi.org/10.2139/ssrn.3867317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01998A-29EA-4E86-8BD5-8CD90019D816}"/>
              </a:ext>
            </a:extLst>
          </p:cNvPr>
          <p:cNvSpPr txBox="1"/>
          <p:nvPr/>
        </p:nvSpPr>
        <p:spPr>
          <a:xfrm>
            <a:off x="648759" y="634200"/>
            <a:ext cx="1099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008AD5"/>
                </a:solidFill>
              </a:rPr>
              <a:t>Medical Prescription Detection and Health Guidance System Using Machine Learning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6" y="6084995"/>
            <a:ext cx="1427045" cy="4796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60" y="2252344"/>
            <a:ext cx="6738052" cy="4483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5419" y="2021512"/>
            <a:ext cx="25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22_23-J-73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32060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025" y="-605"/>
            <a:ext cx="3027156" cy="201810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777944" cy="609828"/>
            <a:chOff x="277091" y="249153"/>
            <a:chExt cx="2777944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5747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7A4960BB-985D-FEC1-24BD-949B671AA86C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0" y="6247967"/>
            <a:ext cx="1427045" cy="4796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6174" y="1897206"/>
            <a:ext cx="9967115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In day today life arthritis people have trouble to maintain their medication routine.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People are looking forward to making their life more comfortable. 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The digital smart pill box is a component that assists arthritis patients in receiving their medications in a convenient and secure manner.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The dispensary drug cover errors also can be identified accurately by using the smart pill box.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86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43428" cy="609828"/>
            <a:chOff x="277091" y="249153"/>
            <a:chExt cx="3143428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40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Gap</a:t>
              </a:r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6" name="Google Shape;294;p15">
            <a:extLst>
              <a:ext uri="{FF2B5EF4-FFF2-40B4-BE49-F238E27FC236}">
                <a16:creationId xmlns:a16="http://schemas.microsoft.com/office/drawing/2014/main" id="{89DD8788-CE31-96DF-F9EC-0E6425307669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771715"/>
              </p:ext>
            </p:extLst>
          </p:nvPr>
        </p:nvGraphicFramePr>
        <p:xfrm>
          <a:off x="2120347" y="1736034"/>
          <a:ext cx="9289776" cy="4068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4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8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7079">
                <a:tc>
                  <a:txBody>
                    <a:bodyPr/>
                    <a:lstStyle/>
                    <a:p>
                      <a:r>
                        <a:rPr lang="en-US" sz="180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Proposed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511">
                <a:tc>
                  <a:txBody>
                    <a:bodyPr/>
                    <a:lstStyle/>
                    <a:p>
                      <a:r>
                        <a:rPr lang="en-US"/>
                        <a:t>Digital Medicine Box</a:t>
                      </a:r>
                      <a:r>
                        <a:rPr lang="en-US" baseline="0"/>
                        <a:t> for Arthritis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/>
                        <a:t>×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×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×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×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US"/>
                        <a:t>Alert</a:t>
                      </a:r>
                      <a:r>
                        <a:rPr lang="en-US" baseline="0"/>
                        <a:t> to remind the certain medicine and confirm function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347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Alert before 2 days to refill the medicine containers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×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×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×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×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the number of pills in each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×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10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43428" cy="609828"/>
            <a:chOff x="277091" y="249153"/>
            <a:chExt cx="3143428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40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Gap</a:t>
              </a:r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6" name="Google Shape;294;p15">
            <a:extLst>
              <a:ext uri="{FF2B5EF4-FFF2-40B4-BE49-F238E27FC236}">
                <a16:creationId xmlns:a16="http://schemas.microsoft.com/office/drawing/2014/main" id="{89DD8788-CE31-96DF-F9EC-0E6425307669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016898"/>
              </p:ext>
            </p:extLst>
          </p:nvPr>
        </p:nvGraphicFramePr>
        <p:xfrm>
          <a:off x="2286000" y="1523519"/>
          <a:ext cx="897063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271">
                <a:tc>
                  <a:txBody>
                    <a:bodyPr/>
                    <a:lstStyle/>
                    <a:p>
                      <a:r>
                        <a:rPr lang="en-US" sz="180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Proposed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271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Notify the family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271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alarm notification to remind the next doctor visit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271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Upload pharmacy drug covers to app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271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Finding errors in Pharmaceutical covers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0387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 the drug covers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the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prescription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the cloud 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353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4615" r="18974" b="3461"/>
          <a:stretch/>
        </p:blipFill>
        <p:spPr>
          <a:xfrm>
            <a:off x="8377250" y="2210580"/>
            <a:ext cx="3765895" cy="34352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988211" cy="609828"/>
            <a:chOff x="277091" y="249153"/>
            <a:chExt cx="3988211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7850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Problem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89DD8788-CE31-96DF-F9EC-0E6425307669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1286" y="1950932"/>
            <a:ext cx="8222539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How to track of taking the right drug at the right moment each day effectively?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How to distribute automatically correct number of  pills dosage different days of the week?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How to extract data in drug coverage given by the pharmacy and compare it  with prescription ?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18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458946" cy="609828"/>
            <a:chOff x="277091" y="249153"/>
            <a:chExt cx="2458946" cy="60982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sp>
        <p:nvSpPr>
          <p:cNvPr id="2" name="Google Shape;294;p15">
            <a:extLst>
              <a:ext uri="{FF2B5EF4-FFF2-40B4-BE49-F238E27FC236}">
                <a16:creationId xmlns:a16="http://schemas.microsoft.com/office/drawing/2014/main" id="{22C22C4A-3EB7-CCC9-1ED4-D01745C084A4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67" name="Picture 66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782626" y="1755063"/>
            <a:ext cx="2620299" cy="523220"/>
            <a:chOff x="1840832" y="1584815"/>
            <a:chExt cx="2620299" cy="5232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7F6948-5ACF-4174-BCBD-8035269DBB4B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2367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+mj-lt"/>
                </a:rPr>
                <a:t>Main Objective</a:t>
              </a:r>
              <a:endParaRPr lang="en-US" sz="2800">
                <a:solidFill>
                  <a:srgbClr val="03345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2161652" y="2424202"/>
            <a:ext cx="9327416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ea typeface="Times New Roman" panose="02020603050405020304" pitchFamily="18" charset="0"/>
              </a:rPr>
              <a:t>Introduce an innovative mobile application to arthritis patients to convert their traditional medication box into a digital smart medical box.</a:t>
            </a:r>
            <a:r>
              <a:rPr lang="en-US" sz="2000">
                <a:ea typeface="Times New Roman" panose="02020603050405020304" pitchFamily="18" charset="0"/>
              </a:rPr>
              <a:t> </a:t>
            </a:r>
            <a:endParaRPr lang="en-US" sz="200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482262" y="3378975"/>
            <a:ext cx="10144024" cy="523220"/>
            <a:chOff x="1840832" y="1584815"/>
            <a:chExt cx="10144024" cy="52322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+mj-lt"/>
                </a:rPr>
                <a:t>Sub Objective 1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B093337-75E7-4069-A262-CB46019961FE}"/>
              </a:ext>
            </a:extLst>
          </p:cNvPr>
          <p:cNvSpPr txBox="1"/>
          <p:nvPr/>
        </p:nvSpPr>
        <p:spPr>
          <a:xfrm>
            <a:off x="2730219" y="3889493"/>
            <a:ext cx="865712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Automatically display the number of bottles with the appropriate quantity of tablets.</a:t>
            </a:r>
            <a:endParaRPr lang="en-US" sz="2400">
              <a:cs typeface="Segoe UI Semilight" panose="020B04020402040202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546882" y="4809111"/>
            <a:ext cx="10144024" cy="523220"/>
            <a:chOff x="1840832" y="1584815"/>
            <a:chExt cx="10144024" cy="52322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+mj-lt"/>
                </a:rPr>
                <a:t>Sub Objective 2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093337-75E7-4069-A262-CB46019961FE}"/>
              </a:ext>
            </a:extLst>
          </p:cNvPr>
          <p:cNvSpPr txBox="1"/>
          <p:nvPr/>
        </p:nvSpPr>
        <p:spPr>
          <a:xfrm>
            <a:off x="2730218" y="5334158"/>
            <a:ext cx="9244884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To monitoring the correctness of the medicine cover by comparing  the prescription.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33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4326855" y="2963936"/>
            <a:ext cx="4223852" cy="830997"/>
            <a:chOff x="277091" y="249153"/>
            <a:chExt cx="4223852" cy="8309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0206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  <a:endParaRPr lang="en-US" sz="32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487884" y="1276238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Diagram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381162" y="1224829"/>
            <a:ext cx="2143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487884" y="5003677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381162" y="5003727"/>
            <a:ext cx="2692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Breakdown</a:t>
            </a:r>
          </a:p>
        </p:txBody>
      </p:sp>
      <p:sp>
        <p:nvSpPr>
          <p:cNvPr id="2" name="Google Shape;294;p15">
            <a:extLst>
              <a:ext uri="{FF2B5EF4-FFF2-40B4-BE49-F238E27FC236}">
                <a16:creationId xmlns:a16="http://schemas.microsoft.com/office/drawing/2014/main" id="{75EABFA6-61D5-8EA4-63EC-979A13E6403C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868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601887" cy="609828"/>
            <a:chOff x="277091" y="249153"/>
            <a:chExt cx="3601887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3986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Diagram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BCF7F01E-2F9B-A9D5-6572-0E96949E9E45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69" y="1523519"/>
            <a:ext cx="8189260" cy="48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3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4581322" cy="609828"/>
            <a:chOff x="277091" y="249153"/>
            <a:chExt cx="4581322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378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 &amp; Technologies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17CA2F95-58A7-8367-F670-32474FD9F777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F4419-1CEC-2B2F-4CFC-339F5FA277E4}"/>
              </a:ext>
            </a:extLst>
          </p:cNvPr>
          <p:cNvSpPr txBox="1"/>
          <p:nvPr/>
        </p:nvSpPr>
        <p:spPr>
          <a:xfrm>
            <a:off x="1752999" y="1841924"/>
            <a:ext cx="532302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Node 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Google Collab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React Native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Visual Studio IDE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Python </a:t>
            </a:r>
            <a:r>
              <a:rPr lang="en-US" err="1"/>
              <a:t>Django</a:t>
            </a:r>
            <a:r>
              <a:rPr lang="en-US"/>
              <a:t> REST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Conventional Neural Network(CNN)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Artificial Neural  Network (ANN)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Natural Language processing(NLP)</a:t>
            </a:r>
          </a:p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70778E-EEEB-DE4A-665A-35B2C29EF413}"/>
              </a:ext>
            </a:extLst>
          </p:cNvPr>
          <p:cNvGrpSpPr/>
          <p:nvPr/>
        </p:nvGrpSpPr>
        <p:grpSpPr>
          <a:xfrm>
            <a:off x="7314919" y="1663912"/>
            <a:ext cx="4055634" cy="3587033"/>
            <a:chOff x="7314919" y="1663912"/>
            <a:chExt cx="4055634" cy="3587033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43D008F4-37F9-47B3-1434-368FE46B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919" y="1663912"/>
              <a:ext cx="1809750" cy="1943100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A31A491-4A81-3A81-DD1C-880F04D30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0998" y="3726945"/>
              <a:ext cx="3009900" cy="1524000"/>
            </a:xfrm>
            <a:prstGeom prst="rect">
              <a:avLst/>
            </a:prstGeom>
          </p:spPr>
        </p:pic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9DF47FD6-365C-3E3B-C85E-9192966A4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2" b="12099"/>
            <a:stretch/>
          </p:blipFill>
          <p:spPr>
            <a:xfrm>
              <a:off x="9363563" y="1841924"/>
              <a:ext cx="2006990" cy="1631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659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20986" cy="609828"/>
            <a:chOff x="277091" y="249153"/>
            <a:chExt cx="3120986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177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Requirements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6829F0F4-4FAC-010B-3A6A-5B61F9F38CCD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578511" y="2015613"/>
            <a:ext cx="387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2436" y="2614745"/>
            <a:ext cx="97618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System should be able to extract the drug name, dosage and duration accurately from the medicine covers supplied by the pharmacy.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System must be able to compare the extracted data with the records stored in the database for confirm right drug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System must be able to provide alerts to the patients within the specified time.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System must be able to provide proper automated visual medical box with relevant data.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2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20986" cy="609828"/>
            <a:chOff x="277091" y="249153"/>
            <a:chExt cx="3120986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177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Requirements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6829F0F4-4FAC-010B-3A6A-5B61F9F38CCD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578511" y="2015613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Non-Functional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2437" y="2614745"/>
            <a:ext cx="3576964" cy="4473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High accuracy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Easy to use interface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Portability 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Confidentiality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Availability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00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7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D22406-3CF3-4381-A2EC-620217F189A6}"/>
              </a:ext>
            </a:extLst>
          </p:cNvPr>
          <p:cNvGrpSpPr/>
          <p:nvPr/>
        </p:nvGrpSpPr>
        <p:grpSpPr>
          <a:xfrm>
            <a:off x="548714" y="372962"/>
            <a:ext cx="2981333" cy="769441"/>
            <a:chOff x="277091" y="249153"/>
            <a:chExt cx="2981333" cy="7694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5F075-FDCD-4BBE-8B6F-361830CDD71B}"/>
                </a:ext>
              </a:extLst>
            </p:cNvPr>
            <p:cNvSpPr/>
            <p:nvPr/>
          </p:nvSpPr>
          <p:spPr>
            <a:xfrm>
              <a:off x="277091" y="249153"/>
              <a:ext cx="110994" cy="769441"/>
            </a:xfrm>
            <a:prstGeom prst="rect">
              <a:avLst/>
            </a:prstGeom>
            <a:solidFill>
              <a:srgbClr val="58B6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D7453E-4208-4F00-9ABE-D65B6C65A256}"/>
                </a:ext>
              </a:extLst>
            </p:cNvPr>
            <p:cNvSpPr txBox="1"/>
            <p:nvPr/>
          </p:nvSpPr>
          <p:spPr>
            <a:xfrm>
              <a:off x="480291" y="249153"/>
              <a:ext cx="27781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Team</a:t>
              </a:r>
            </a:p>
          </p:txBody>
        </p:sp>
      </p:grp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CC2D3185-121C-42E0-96B0-E261181BD422}"/>
              </a:ext>
            </a:extLst>
          </p:cNvPr>
          <p:cNvSpPr txBox="1"/>
          <p:nvPr/>
        </p:nvSpPr>
        <p:spPr>
          <a:xfrm>
            <a:off x="1262566" y="5761762"/>
            <a:ext cx="155363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11DC2E-9AB6-4168-AC30-58A2FB949CCA}"/>
              </a:ext>
            </a:extLst>
          </p:cNvPr>
          <p:cNvSpPr txBox="1"/>
          <p:nvPr/>
        </p:nvSpPr>
        <p:spPr>
          <a:xfrm>
            <a:off x="1062760" y="6099571"/>
            <a:ext cx="195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Hewapathirana L.L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BB4DB-C656-4272-B284-B89DB0D95CD3}"/>
              </a:ext>
            </a:extLst>
          </p:cNvPr>
          <p:cNvSpPr txBox="1"/>
          <p:nvPr/>
        </p:nvSpPr>
        <p:spPr>
          <a:xfrm>
            <a:off x="3862892" y="5761762"/>
            <a:ext cx="155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B012B-A959-4EDD-B018-7ED981978EC7}"/>
              </a:ext>
            </a:extLst>
          </p:cNvPr>
          <p:cNvSpPr txBox="1"/>
          <p:nvPr/>
        </p:nvSpPr>
        <p:spPr>
          <a:xfrm>
            <a:off x="3537550" y="6099571"/>
            <a:ext cx="22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rgbClr val="010005"/>
                </a:solidFill>
                <a:cs typeface="Arial" panose="020B0604020202020204" pitchFamily="34" charset="0"/>
              </a:rPr>
              <a:t>Mallawaarachchi</a:t>
            </a:r>
            <a:r>
              <a:rPr lang="en-US">
                <a:solidFill>
                  <a:srgbClr val="010005"/>
                </a:solidFill>
                <a:cs typeface="Arial" panose="020B0604020202020204" pitchFamily="34" charset="0"/>
              </a:rPr>
              <a:t> T.S</a:t>
            </a:r>
            <a:endParaRPr lang="en-US">
              <a:solidFill>
                <a:srgbClr val="01000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E035-512F-4C6C-B9A3-C032B452FD38}"/>
              </a:ext>
            </a:extLst>
          </p:cNvPr>
          <p:cNvSpPr txBox="1"/>
          <p:nvPr/>
        </p:nvSpPr>
        <p:spPr>
          <a:xfrm>
            <a:off x="6392548" y="5724374"/>
            <a:ext cx="155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FDE2D2-01C9-4B5F-947A-1643D0FB004A}"/>
              </a:ext>
            </a:extLst>
          </p:cNvPr>
          <p:cNvSpPr txBox="1"/>
          <p:nvPr/>
        </p:nvSpPr>
        <p:spPr>
          <a:xfrm>
            <a:off x="6067206" y="6065754"/>
            <a:ext cx="22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rgbClr val="010005"/>
                </a:solidFill>
                <a:cs typeface="Arial" panose="020B0604020202020204" pitchFamily="34" charset="0"/>
              </a:rPr>
              <a:t>Samaranayaka</a:t>
            </a:r>
            <a:r>
              <a:rPr lang="en-US">
                <a:solidFill>
                  <a:srgbClr val="010005"/>
                </a:solidFill>
                <a:cs typeface="Arial" panose="020B0604020202020204" pitchFamily="34" charset="0"/>
              </a:rPr>
              <a:t> S.W</a:t>
            </a:r>
            <a:endParaRPr lang="en-US">
              <a:solidFill>
                <a:srgbClr val="01000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07743F-1366-4A60-AB90-324DF35B9412}"/>
              </a:ext>
            </a:extLst>
          </p:cNvPr>
          <p:cNvSpPr txBox="1"/>
          <p:nvPr/>
        </p:nvSpPr>
        <p:spPr>
          <a:xfrm>
            <a:off x="9250268" y="5761762"/>
            <a:ext cx="155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IT18007848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FBA16-1807-41E2-A628-E1887832BBBF}"/>
              </a:ext>
            </a:extLst>
          </p:cNvPr>
          <p:cNvSpPr txBox="1"/>
          <p:nvPr/>
        </p:nvSpPr>
        <p:spPr>
          <a:xfrm>
            <a:off x="8741245" y="6065754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rgbClr val="010005"/>
                </a:solidFill>
                <a:cs typeface="Arial" panose="020B0604020202020204" pitchFamily="34" charset="0"/>
              </a:rPr>
              <a:t>Jayangika</a:t>
            </a:r>
            <a:r>
              <a:rPr lang="en-US">
                <a:solidFill>
                  <a:srgbClr val="010005"/>
                </a:solidFill>
                <a:cs typeface="Arial" panose="020B0604020202020204" pitchFamily="34" charset="0"/>
              </a:rPr>
              <a:t> D.H.K.C</a:t>
            </a:r>
            <a:endParaRPr lang="en-US">
              <a:solidFill>
                <a:srgbClr val="010005"/>
              </a:solidFill>
            </a:endParaRPr>
          </a:p>
        </p:txBody>
      </p:sp>
      <p:graphicFrame>
        <p:nvGraphicFramePr>
          <p:cNvPr id="3" name="Table 22">
            <a:extLst>
              <a:ext uri="{FF2B5EF4-FFF2-40B4-BE49-F238E27FC236}">
                <a16:creationId xmlns:a16="http://schemas.microsoft.com/office/drawing/2014/main" id="{378FFB36-7E62-4341-AA3A-6EF0B6293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611250"/>
              </p:ext>
            </p:extLst>
          </p:nvPr>
        </p:nvGraphicFramePr>
        <p:xfrm>
          <a:off x="510613" y="1465114"/>
          <a:ext cx="7760907" cy="792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28912">
                  <a:extLst>
                    <a:ext uri="{9D8B030D-6E8A-4147-A177-3AD203B41FA5}">
                      <a16:colId xmlns:a16="http://schemas.microsoft.com/office/drawing/2014/main" val="2417776669"/>
                    </a:ext>
                  </a:extLst>
                </a:gridCol>
                <a:gridCol w="5731995">
                  <a:extLst>
                    <a:ext uri="{9D8B030D-6E8A-4147-A177-3AD203B41FA5}">
                      <a16:colId xmlns:a16="http://schemas.microsoft.com/office/drawing/2014/main" val="1008073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D6085"/>
                          </a:solidFill>
                        </a:rPr>
                        <a:t>Supervisor</a:t>
                      </a:r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u="none" strike="noStrike" baseline="0">
                          <a:solidFill>
                            <a:srgbClr val="000000"/>
                          </a:solidFill>
                        </a:rPr>
                        <a:t>Mr. Ravi Supunya</a:t>
                      </a:r>
                      <a:endParaRPr 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38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D6085"/>
                          </a:solidFill>
                        </a:rPr>
                        <a:t>Co-supervisor</a:t>
                      </a:r>
                      <a:endParaRPr lang="en-US" sz="2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u="none" strike="noStrike" baseline="0">
                          <a:solidFill>
                            <a:srgbClr val="000000"/>
                          </a:solidFill>
                        </a:rPr>
                        <a:t>Ms. P.K. </a:t>
                      </a:r>
                      <a:r>
                        <a:rPr lang="en-US" sz="2000" b="1" u="none" strike="noStrike" baseline="0" err="1">
                          <a:solidFill>
                            <a:srgbClr val="000000"/>
                          </a:solidFill>
                        </a:rPr>
                        <a:t>Suriya</a:t>
                      </a:r>
                      <a:r>
                        <a:rPr lang="en-US" sz="2000" b="1" u="none" strike="noStrike" baseline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1" u="none" strike="noStrike" baseline="0" err="1">
                          <a:solidFill>
                            <a:srgbClr val="000000"/>
                          </a:solidFill>
                        </a:rPr>
                        <a:t>Kumari</a:t>
                      </a:r>
                      <a:endParaRPr lang="en-US" sz="20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594650"/>
                  </a:ext>
                </a:extLst>
              </a:tr>
            </a:tbl>
          </a:graphicData>
        </a:graphic>
      </p:graphicFrame>
      <p:pic>
        <p:nvPicPr>
          <p:cNvPr id="9" name="Picture 8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849A0A95-BAF0-E7FF-C67C-1238F4EA4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04" y="3193925"/>
            <a:ext cx="2215740" cy="2486473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9F8A3A75-4BAB-3136-1BC8-E1F3C08C1E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0" t="143" r="11223" b="40013"/>
          <a:stretch/>
        </p:blipFill>
        <p:spPr>
          <a:xfrm>
            <a:off x="6186016" y="3256951"/>
            <a:ext cx="2213355" cy="24234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25741" r="17407" b="13889"/>
          <a:stretch/>
        </p:blipFill>
        <p:spPr>
          <a:xfrm>
            <a:off x="1262566" y="3294321"/>
            <a:ext cx="1878430" cy="2410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25" y="3262113"/>
            <a:ext cx="2149964" cy="24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729102" cy="609828"/>
            <a:chOff x="277091" y="249153"/>
            <a:chExt cx="3729102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5259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Breakdown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135B60AF-A55B-A848-9CB9-872D60646BF5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26" y="1775790"/>
            <a:ext cx="6655172" cy="43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02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596804" cy="609828"/>
            <a:chOff x="277091" y="249153"/>
            <a:chExt cx="2596804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</p:grp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9053B-4EF4-060C-6C73-0E224AB131CC}"/>
              </a:ext>
            </a:extLst>
          </p:cNvPr>
          <p:cNvSpPr txBox="1"/>
          <p:nvPr/>
        </p:nvSpPr>
        <p:spPr>
          <a:xfrm>
            <a:off x="1272114" y="1748461"/>
            <a:ext cx="9470112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[1] M. N. U. M. A. I. a. M. A. Mohammed Abdul Kader, "Design &amp; Implementation of an Automated Reminder," 27-October-2018, Chittagong, Bangladesh, 2018. 	</a:t>
            </a:r>
          </a:p>
          <a:p>
            <a:pPr>
              <a:lnSpc>
                <a:spcPct val="150000"/>
              </a:lnSpc>
            </a:pPr>
            <a:r>
              <a:rPr lang="en-US"/>
              <a:t>[2] G. M. V. S. S. a. T. N. N. V. S. Rama Lakshmi </a:t>
            </a:r>
            <a:r>
              <a:rPr lang="en-US" err="1"/>
              <a:t>Gali</a:t>
            </a:r>
            <a:r>
              <a:rPr lang="en-US"/>
              <a:t>, "AUTOMATED MEDICINE BOX FOR," 2020. 	</a:t>
            </a:r>
          </a:p>
          <a:p>
            <a:pPr>
              <a:lnSpc>
                <a:spcPct val="150000"/>
              </a:lnSpc>
            </a:pPr>
            <a:r>
              <a:rPr lang="en-US"/>
              <a:t>[3] P. D. S. B. a. P. v. </a:t>
            </a:r>
            <a:r>
              <a:rPr lang="en-US" err="1"/>
              <a:t>Dr.Sivakumar</a:t>
            </a:r>
            <a:r>
              <a:rPr lang="en-US"/>
              <a:t> </a:t>
            </a:r>
            <a:r>
              <a:rPr lang="en-US" err="1"/>
              <a:t>Sabapathy</a:t>
            </a:r>
            <a:r>
              <a:rPr lang="en-US"/>
              <a:t> </a:t>
            </a:r>
            <a:r>
              <a:rPr lang="en-US" err="1"/>
              <a:t>Arumugam</a:t>
            </a:r>
            <a:r>
              <a:rPr lang="en-US"/>
              <a:t>, "Automated Medicine Dispenser in Pharmacy," International Journal of Advances in Computer and Electronics Engineering, India, 2019. </a:t>
            </a:r>
          </a:p>
          <a:p>
            <a:pPr>
              <a:lnSpc>
                <a:spcPct val="150000"/>
              </a:lnSpc>
            </a:pPr>
            <a:r>
              <a:rPr lang="en-US"/>
              <a:t>[4] K. G. a. A. R. </a:t>
            </a:r>
            <a:r>
              <a:rPr lang="en-US" err="1"/>
              <a:t>Aakash</a:t>
            </a:r>
            <a:r>
              <a:rPr lang="en-US"/>
              <a:t> Sunil </a:t>
            </a:r>
            <a:r>
              <a:rPr lang="en-US" err="1"/>
              <a:t>Salgia</a:t>
            </a:r>
            <a:r>
              <a:rPr lang="en-US"/>
              <a:t>, "Smart Pill Box," </a:t>
            </a:r>
            <a:r>
              <a:rPr lang="en-US" i="1"/>
              <a:t>Indian Journal of Science and Technology,, </a:t>
            </a:r>
            <a:r>
              <a:rPr lang="en-US"/>
              <a:t>vol. 8, no. January 2015, 2015. 	</a:t>
            </a:r>
          </a:p>
          <a:p>
            <a:pPr>
              <a:lnSpc>
                <a:spcPct val="150000"/>
              </a:lnSpc>
            </a:pPr>
            <a:r>
              <a:rPr lang="en-US"/>
              <a:t>[5] S. M. ,. J. M. S. M. M. R. T. T. Mohammed Abdul Kader, "Development of an Assistive Device for Elderly," IEEE, Dhaka, 2019. 	</a:t>
            </a:r>
          </a:p>
          <a:p>
            <a:pPr>
              <a:lnSpc>
                <a:spcPct val="150000"/>
              </a:lnSpc>
            </a:pPr>
            <a:r>
              <a:rPr lang="en-US"/>
              <a:t>[6] K. K. R. A. Z. D. A. H. J. B. </a:t>
            </a:r>
            <a:r>
              <a:rPr lang="en-US" err="1"/>
              <a:t>Hiba</a:t>
            </a:r>
            <a:r>
              <a:rPr lang="en-US"/>
              <a:t> ZEIDAN, "Smart Medicine Box System," IEEE, </a:t>
            </a:r>
            <a:r>
              <a:rPr lang="en-US" err="1"/>
              <a:t>Lebonon</a:t>
            </a:r>
            <a:r>
              <a:rPr lang="en-US"/>
              <a:t>, 2018. 	</a:t>
            </a:r>
          </a:p>
        </p:txBody>
      </p:sp>
      <p:sp>
        <p:nvSpPr>
          <p:cNvPr id="11" name="Google Shape;294;p15">
            <a:extLst>
              <a:ext uri="{FF2B5EF4-FFF2-40B4-BE49-F238E27FC236}">
                <a16:creationId xmlns:a16="http://schemas.microsoft.com/office/drawing/2014/main" id="{135B60AF-A55B-A848-9CB9-872D60646BF5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6659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146261" y="2793142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IT19955582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146261" y="3240786"/>
            <a:ext cx="229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Mallawaarachchi</a:t>
            </a:r>
            <a:r>
              <a:rPr lang="en-US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T.S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146261" y="3657653"/>
            <a:ext cx="5320145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B.Sc. (Hons) Degree in Information Technology Specialization in Information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11C5-20F3-479A-8524-409A1631DEA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146261" y="1701168"/>
            <a:ext cx="638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/>
              <a:t>Finding Best Pharmacy</a:t>
            </a:r>
          </a:p>
        </p:txBody>
      </p:sp>
      <p:sp>
        <p:nvSpPr>
          <p:cNvPr id="2" name="Google Shape;294;p15">
            <a:extLst>
              <a:ext uri="{FF2B5EF4-FFF2-40B4-BE49-F238E27FC236}">
                <a16:creationId xmlns:a16="http://schemas.microsoft.com/office/drawing/2014/main" id="{09826C14-7D20-34A2-7011-3B3D72505BF2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14" y="1520621"/>
            <a:ext cx="3617843" cy="37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7632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4430418" y="2763726"/>
            <a:ext cx="3950292" cy="830997"/>
            <a:chOff x="310201" y="249153"/>
            <a:chExt cx="3950292" cy="8309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310201" y="267854"/>
              <a:ext cx="50018" cy="8122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7802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985637" y="1190113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807681" y="994567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sz="36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985637" y="4948382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867453" y="4948381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9F35A416-2ACC-324D-A931-F0AFE43D860F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57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777944" cy="609828"/>
            <a:chOff x="277091" y="249153"/>
            <a:chExt cx="2777944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5747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722BAEEF-16B8-D57E-6CC1-3FBA275489E4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3700" y="21220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UHC by aiming to achieve “access to safe, effective, quality, and affordable essential medicines and vaccines for all”.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Lack of drugs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Rapidly changing prices of drug.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Existence of online pharmacies. </a:t>
            </a:r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9E37DE-F0BE-69F0-36DD-CAEBC2CE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26" y="3373862"/>
            <a:ext cx="4578015" cy="276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5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43428" cy="609828"/>
            <a:chOff x="277091" y="249153"/>
            <a:chExt cx="3143428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40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Gap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4B7E6E8D-CB97-136B-A53E-4459F6B749DB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84D41DB-BD10-4AEA-7C1F-97F59D334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886680"/>
              </p:ext>
            </p:extLst>
          </p:nvPr>
        </p:nvGraphicFramePr>
        <p:xfrm>
          <a:off x="2147002" y="1653989"/>
          <a:ext cx="9000608" cy="3969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877">
                  <a:extLst>
                    <a:ext uri="{9D8B030D-6E8A-4147-A177-3AD203B41FA5}">
                      <a16:colId xmlns:a16="http://schemas.microsoft.com/office/drawing/2014/main" val="4105107111"/>
                    </a:ext>
                  </a:extLst>
                </a:gridCol>
                <a:gridCol w="858269">
                  <a:extLst>
                    <a:ext uri="{9D8B030D-6E8A-4147-A177-3AD203B41FA5}">
                      <a16:colId xmlns:a16="http://schemas.microsoft.com/office/drawing/2014/main" val="590960928"/>
                    </a:ext>
                  </a:extLst>
                </a:gridCol>
                <a:gridCol w="872781">
                  <a:extLst>
                    <a:ext uri="{9D8B030D-6E8A-4147-A177-3AD203B41FA5}">
                      <a16:colId xmlns:a16="http://schemas.microsoft.com/office/drawing/2014/main" val="752276046"/>
                    </a:ext>
                  </a:extLst>
                </a:gridCol>
                <a:gridCol w="787214">
                  <a:extLst>
                    <a:ext uri="{9D8B030D-6E8A-4147-A177-3AD203B41FA5}">
                      <a16:colId xmlns:a16="http://schemas.microsoft.com/office/drawing/2014/main" val="1686775435"/>
                    </a:ext>
                  </a:extLst>
                </a:gridCol>
                <a:gridCol w="821440">
                  <a:extLst>
                    <a:ext uri="{9D8B030D-6E8A-4147-A177-3AD203B41FA5}">
                      <a16:colId xmlns:a16="http://schemas.microsoft.com/office/drawing/2014/main" val="3980195922"/>
                    </a:ext>
                  </a:extLst>
                </a:gridCol>
                <a:gridCol w="1061027">
                  <a:extLst>
                    <a:ext uri="{9D8B030D-6E8A-4147-A177-3AD203B41FA5}">
                      <a16:colId xmlns:a16="http://schemas.microsoft.com/office/drawing/2014/main" val="2514256513"/>
                    </a:ext>
                  </a:extLst>
                </a:gridCol>
              </a:tblGrid>
              <a:tr h="959127">
                <a:tc>
                  <a:txBody>
                    <a:bodyPr/>
                    <a:lstStyle/>
                    <a:p>
                      <a:r>
                        <a:rPr lang="en-US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  <a:p>
                      <a:pPr algn="ctr"/>
                      <a:r>
                        <a:rPr lang="en-US" sz="16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  <a:p>
                      <a:pPr algn="ctr"/>
                      <a:r>
                        <a:rPr lang="en-US" sz="1600"/>
                        <a:t> 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  <a:p>
                      <a:pPr algn="ctr"/>
                      <a:r>
                        <a:rPr lang="en-US" sz="16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  <a:p>
                      <a:pPr algn="ctr"/>
                      <a:r>
                        <a:rPr lang="en-US" sz="16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Proposed</a:t>
                      </a:r>
                    </a:p>
                    <a:p>
                      <a:pPr algn="ctr"/>
                      <a:r>
                        <a:rPr lang="en-US" sz="1200"/>
                        <a:t>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24571"/>
                  </a:ext>
                </a:extLst>
              </a:tr>
              <a:tr h="612908">
                <a:tc>
                  <a:txBody>
                    <a:bodyPr/>
                    <a:lstStyle/>
                    <a:p>
                      <a:r>
                        <a:rPr lang="en-US" sz="1200"/>
                        <a:t>identifying the drugs for arthritis using prescription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40927"/>
                  </a:ext>
                </a:extLst>
              </a:tr>
              <a:tr h="4464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Connecting multiple pharmacies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564419"/>
                  </a:ext>
                </a:extLst>
              </a:tr>
              <a:tr h="446422">
                <a:tc>
                  <a:txBody>
                    <a:bodyPr/>
                    <a:lstStyle/>
                    <a:p>
                      <a:r>
                        <a:rPr lang="en-US" sz="1200"/>
                        <a:t>Showing the nearest Pharmacies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73781"/>
                  </a:ext>
                </a:extLst>
              </a:tr>
              <a:tr h="446422">
                <a:tc>
                  <a:txBody>
                    <a:bodyPr/>
                    <a:lstStyle/>
                    <a:p>
                      <a:r>
                        <a:rPr lang="en-US" sz="1200"/>
                        <a:t>Contact with pharmacy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83820"/>
                  </a:ext>
                </a:extLst>
              </a:tr>
              <a:tr h="446422">
                <a:tc>
                  <a:txBody>
                    <a:bodyPr/>
                    <a:lstStyle/>
                    <a:p>
                      <a:r>
                        <a:rPr lang="en-US" sz="1200"/>
                        <a:t>predicting the suitable 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168448"/>
                  </a:ext>
                </a:extLst>
              </a:tr>
              <a:tr h="612048">
                <a:tc>
                  <a:txBody>
                    <a:bodyPr/>
                    <a:lstStyle/>
                    <a:p>
                      <a:r>
                        <a:rPr lang="en-US" sz="1200"/>
                        <a:t>Storing the prescription in the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S Gothic"/>
                          <a:ea typeface="MS Gothic"/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252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508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988211" cy="609828"/>
            <a:chOff x="277091" y="249153"/>
            <a:chExt cx="3988211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7850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Problem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47CC8797-74EE-4866-457F-E68581C2D46D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87" y="1966164"/>
            <a:ext cx="5605669" cy="3737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2114" y="1729998"/>
            <a:ext cx="68633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How to check the availability of drugs ?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How to find required medications efficiently 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How to get drugs at a reasonable cost 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How to  find a suitable pharmacy to buy ?</a:t>
            </a:r>
          </a:p>
        </p:txBody>
      </p:sp>
    </p:spTree>
    <p:extLst>
      <p:ext uri="{BB962C8B-B14F-4D97-AF65-F5344CB8AC3E}">
        <p14:creationId xmlns:p14="http://schemas.microsoft.com/office/powerpoint/2010/main" val="2753217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458946" cy="609828"/>
            <a:chOff x="277091" y="249153"/>
            <a:chExt cx="2458946" cy="60982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pic>
        <p:nvPicPr>
          <p:cNvPr id="67" name="Picture 66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865565" y="1806972"/>
            <a:ext cx="2620299" cy="523220"/>
            <a:chOff x="1840832" y="1584815"/>
            <a:chExt cx="2620299" cy="5232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7F6948-5ACF-4174-BCBD-8035269DBB4B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2367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+mj-lt"/>
                </a:rPr>
                <a:t>Main Objective</a:t>
              </a:r>
              <a:endParaRPr lang="en-US" sz="2800">
                <a:solidFill>
                  <a:srgbClr val="03345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2118228" y="2462451"/>
            <a:ext cx="8824209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ea typeface="Times New Roman" panose="02020603050405020304" pitchFamily="18" charset="0"/>
              </a:rPr>
              <a:t>Finding quality </a:t>
            </a:r>
            <a:r>
              <a:rPr lang="en-US" sz="2000">
                <a:ea typeface="Times New Roman" panose="02020603050405020304" pitchFamily="18" charset="0"/>
              </a:rPr>
              <a:t>medications</a:t>
            </a:r>
            <a:r>
              <a:rPr lang="en-US" sz="2000" dirty="0">
                <a:ea typeface="Times New Roman" panose="02020603050405020304" pitchFamily="18" charset="0"/>
              </a:rPr>
              <a:t> and recommending the best pharmacy for the patient to buy.</a:t>
            </a:r>
            <a:endParaRPr lang="en-US" sz="2000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568526" y="3316788"/>
            <a:ext cx="10144024" cy="523220"/>
            <a:chOff x="1840832" y="1584815"/>
            <a:chExt cx="10144024" cy="52322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+mj-lt"/>
                </a:rPr>
                <a:t>Sub Objective 1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B093337-75E7-4069-A262-CB46019961FE}"/>
              </a:ext>
            </a:extLst>
          </p:cNvPr>
          <p:cNvSpPr txBox="1"/>
          <p:nvPr/>
        </p:nvSpPr>
        <p:spPr>
          <a:xfrm>
            <a:off x="2799546" y="3838766"/>
            <a:ext cx="8928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Times New Roman" panose="02020603050405020304" pitchFamily="18" charset="0"/>
                <a:cs typeface="Segoe UI Semilight" panose="020B0402040204020203" pitchFamily="34" charset="0"/>
              </a:rPr>
              <a:t>By comparing competitive prices and choosing the right quality and fast reachable pharmacy for buy.</a:t>
            </a:r>
            <a:endParaRPr lang="en-US" sz="2000">
              <a:cs typeface="Segoe UI Semilight" panose="020B04020402040202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534166" y="4757870"/>
            <a:ext cx="10144024" cy="523220"/>
            <a:chOff x="1840832" y="1584815"/>
            <a:chExt cx="10144024" cy="52322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+mj-lt"/>
                </a:rPr>
                <a:t>Sub Objective 2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093337-75E7-4069-A262-CB46019961FE}"/>
              </a:ext>
            </a:extLst>
          </p:cNvPr>
          <p:cNvSpPr txBox="1"/>
          <p:nvPr/>
        </p:nvSpPr>
        <p:spPr>
          <a:xfrm>
            <a:off x="2821190" y="5418412"/>
            <a:ext cx="791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/>
              <a:t>Offering the opportunity to buy with a comprehensive understanding of the drug.</a:t>
            </a:r>
          </a:p>
        </p:txBody>
      </p:sp>
      <p:sp>
        <p:nvSpPr>
          <p:cNvPr id="23" name="Google Shape;294;p15">
            <a:extLst>
              <a:ext uri="{FF2B5EF4-FFF2-40B4-BE49-F238E27FC236}">
                <a16:creationId xmlns:a16="http://schemas.microsoft.com/office/drawing/2014/main" id="{EB390DC4-DD1F-D6FE-46AC-201CDA5B049B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4957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4326855" y="2963936"/>
            <a:ext cx="4223852" cy="830997"/>
            <a:chOff x="277091" y="249153"/>
            <a:chExt cx="4223852" cy="8309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0206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  <a:endParaRPr lang="en-US" sz="32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487884" y="1276238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Diagram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381162" y="1224829"/>
            <a:ext cx="2143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487884" y="5003677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381162" y="5003727"/>
            <a:ext cx="2692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Breakdown</a:t>
            </a:r>
          </a:p>
        </p:txBody>
      </p:sp>
      <p:sp>
        <p:nvSpPr>
          <p:cNvPr id="2" name="Google Shape;294;p15">
            <a:extLst>
              <a:ext uri="{FF2B5EF4-FFF2-40B4-BE49-F238E27FC236}">
                <a16:creationId xmlns:a16="http://schemas.microsoft.com/office/drawing/2014/main" id="{CB1DCC90-991F-E733-F4CE-9A09280E920B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09134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601887" cy="609828"/>
            <a:chOff x="277091" y="249153"/>
            <a:chExt cx="3601887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3986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Diagram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E4BB620F-BE0B-10D1-2098-CCA48A85FE43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29D70CB-9EF2-A1CB-C116-7CBF09F82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37" y="1523519"/>
            <a:ext cx="7155627" cy="45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9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8" b="8822"/>
          <a:stretch/>
        </p:blipFill>
        <p:spPr>
          <a:xfrm>
            <a:off x="6078071" y="2756647"/>
            <a:ext cx="5889811" cy="3589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776340" cy="609828"/>
            <a:chOff x="277091" y="249153"/>
            <a:chExt cx="2776340" cy="6098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573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85637" y="2119746"/>
            <a:ext cx="7352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What is Arthritis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Why we focus on Arthritis Disease?</a:t>
            </a:r>
          </a:p>
        </p:txBody>
      </p:sp>
    </p:spTree>
    <p:extLst>
      <p:ext uri="{BB962C8B-B14F-4D97-AF65-F5344CB8AC3E}">
        <p14:creationId xmlns:p14="http://schemas.microsoft.com/office/powerpoint/2010/main" val="38361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4581322" cy="609828"/>
            <a:chOff x="277091" y="249153"/>
            <a:chExt cx="4581322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378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 &amp; Technologies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8CDD8EAA-272F-C3C3-4D1D-56CAED080931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A652130-58C8-BF96-4A6E-2FB8430660BE}"/>
              </a:ext>
            </a:extLst>
          </p:cNvPr>
          <p:cNvGrpSpPr/>
          <p:nvPr/>
        </p:nvGrpSpPr>
        <p:grpSpPr>
          <a:xfrm>
            <a:off x="2339393" y="2160051"/>
            <a:ext cx="4448707" cy="3048904"/>
            <a:chOff x="2339393" y="2160051"/>
            <a:chExt cx="4448707" cy="26607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739925-65CC-DF57-38C8-07824B1574D2}"/>
                </a:ext>
              </a:extLst>
            </p:cNvPr>
            <p:cNvSpPr txBox="1"/>
            <p:nvPr/>
          </p:nvSpPr>
          <p:spPr>
            <a:xfrm>
              <a:off x="2339393" y="2160051"/>
              <a:ext cx="139814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Node JS 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8E0A3F-747E-2231-A21E-34AEAC87440A}"/>
                </a:ext>
              </a:extLst>
            </p:cNvPr>
            <p:cNvSpPr txBox="1"/>
            <p:nvPr/>
          </p:nvSpPr>
          <p:spPr>
            <a:xfrm>
              <a:off x="2357449" y="2613955"/>
              <a:ext cx="1063048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AWS 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7E379F-1FD6-013B-8D0C-54CD7CA3444D}"/>
                </a:ext>
              </a:extLst>
            </p:cNvPr>
            <p:cNvSpPr txBox="1"/>
            <p:nvPr/>
          </p:nvSpPr>
          <p:spPr>
            <a:xfrm>
              <a:off x="2361827" y="3042000"/>
              <a:ext cx="4426273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Google Collab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3B5084-EE3F-47EC-9FCD-F1C81A1CF3DE}"/>
                </a:ext>
              </a:extLst>
            </p:cNvPr>
            <p:cNvSpPr txBox="1"/>
            <p:nvPr/>
          </p:nvSpPr>
          <p:spPr>
            <a:xfrm>
              <a:off x="2355721" y="3525480"/>
              <a:ext cx="201793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GB" sz="2000">
                  <a:latin typeface="+mj-lt"/>
                  <a:cs typeface="Arial" panose="020B0604020202020204" pitchFamily="34" charset="0"/>
                </a:rPr>
                <a:t>React</a:t>
              </a:r>
              <a:r>
                <a:rPr lang="en-US" sz="2000">
                  <a:latin typeface="+mj-lt"/>
                  <a:cs typeface="Arial" panose="020B0604020202020204" pitchFamily="34" charset="0"/>
                </a:rPr>
                <a:t> </a:t>
              </a:r>
              <a:r>
                <a:rPr lang="en-GB" sz="2000">
                  <a:latin typeface="+mj-lt"/>
                  <a:cs typeface="Arial" panose="020B0604020202020204" pitchFamily="34" charset="0"/>
                </a:rPr>
                <a:t>native 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F3DC89-EF81-EC49-EA00-9FBDC78B5DB0}"/>
                </a:ext>
              </a:extLst>
            </p:cNvPr>
            <p:cNvSpPr txBox="1"/>
            <p:nvPr/>
          </p:nvSpPr>
          <p:spPr>
            <a:xfrm>
              <a:off x="2352674" y="4011032"/>
              <a:ext cx="429514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GB" sz="2000">
                  <a:latin typeface="+mj-lt"/>
                  <a:cs typeface="Arial" panose="020B0604020202020204" pitchFamily="34" charset="0"/>
                </a:rPr>
                <a:t>Artificial neural network 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EEA787-3D6D-25CD-42CD-282E899E3267}"/>
                </a:ext>
              </a:extLst>
            </p:cNvPr>
            <p:cNvSpPr txBox="1"/>
            <p:nvPr/>
          </p:nvSpPr>
          <p:spPr>
            <a:xfrm>
              <a:off x="2353619" y="4420657"/>
              <a:ext cx="4166893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000">
                  <a:latin typeface="+mj-lt"/>
                  <a:cs typeface="Arial" panose="020B0604020202020204" pitchFamily="34" charset="0"/>
                </a:rPr>
                <a:t>Python </a:t>
              </a:r>
              <a:r>
                <a:rPr lang="en-GB" sz="2000">
                  <a:latin typeface="+mj-lt"/>
                  <a:cs typeface="Arial" panose="020B0604020202020204" pitchFamily="34" charset="0"/>
                </a:rPr>
                <a:t>Django rest API server 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D4E70B-EF4C-4997-2755-3CC96470D60C}"/>
              </a:ext>
            </a:extLst>
          </p:cNvPr>
          <p:cNvGrpSpPr/>
          <p:nvPr/>
        </p:nvGrpSpPr>
        <p:grpSpPr>
          <a:xfrm>
            <a:off x="7357122" y="1730735"/>
            <a:ext cx="4055634" cy="3587033"/>
            <a:chOff x="7314919" y="1663912"/>
            <a:chExt cx="4055634" cy="3587033"/>
          </a:xfrm>
        </p:grpSpPr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1C17D29C-CD5C-B71C-B61E-7AC3DBB1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919" y="1663912"/>
              <a:ext cx="1809750" cy="1943100"/>
            </a:xfrm>
            <a:prstGeom prst="rect">
              <a:avLst/>
            </a:prstGeom>
          </p:spPr>
        </p:pic>
        <p:pic>
          <p:nvPicPr>
            <p:cNvPr id="28" name="Picture 2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56052D9-6945-DA3C-439A-AB7A421B5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0998" y="3726945"/>
              <a:ext cx="3009900" cy="1524000"/>
            </a:xfrm>
            <a:prstGeom prst="rect">
              <a:avLst/>
            </a:prstGeom>
          </p:spPr>
        </p:pic>
        <p:pic>
          <p:nvPicPr>
            <p:cNvPr id="29" name="Picture 28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989E88D2-52F6-D0A4-D3EE-32E3530BD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2" b="12099"/>
            <a:stretch/>
          </p:blipFill>
          <p:spPr>
            <a:xfrm>
              <a:off x="9363563" y="1841924"/>
              <a:ext cx="2006990" cy="1631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192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20986" cy="609828"/>
            <a:chOff x="277091" y="249153"/>
            <a:chExt cx="3120986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177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Requirements</a:t>
              </a:r>
            </a:p>
          </p:txBody>
        </p:sp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578511" y="2015613"/>
            <a:ext cx="387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2436" y="2614745"/>
            <a:ext cx="9761863" cy="1421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Should be able to forecast the most suitable appropriate pharmacy.</a:t>
            </a:r>
            <a:endParaRPr lang="en-US"/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Times New Roman" panose="02020603050405020304" pitchFamily="18" charset="0"/>
                <a:cs typeface="Times New Roman"/>
              </a:rPr>
              <a:t>Should be able to order drugs online using predictive pharmacy.</a:t>
            </a:r>
            <a:endParaRPr lang="en-US" sz="2000" b="1"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Google Shape;294;p15">
            <a:extLst>
              <a:ext uri="{FF2B5EF4-FFF2-40B4-BE49-F238E27FC236}">
                <a16:creationId xmlns:a16="http://schemas.microsoft.com/office/drawing/2014/main" id="{0F372FCB-0E8D-A403-E9E9-B90613D735F6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5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20986" cy="609828"/>
            <a:chOff x="277091" y="249153"/>
            <a:chExt cx="3120986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177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Requirements</a:t>
              </a:r>
            </a:p>
          </p:txBody>
        </p:sp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578511" y="2015613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Non-Functional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2436" y="2614745"/>
            <a:ext cx="9761863" cy="2909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High accuracy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Easy to use interface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Portability 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Confidentiality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739140" algn="l"/>
                <a:tab pos="739775" algn="l"/>
              </a:tabLst>
            </a:pP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Availability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Google Shape;294;p15">
            <a:extLst>
              <a:ext uri="{FF2B5EF4-FFF2-40B4-BE49-F238E27FC236}">
                <a16:creationId xmlns:a16="http://schemas.microsoft.com/office/drawing/2014/main" id="{0F372FCB-0E8D-A403-E9E9-B90613D735F6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6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729102" cy="609828"/>
            <a:chOff x="277091" y="249153"/>
            <a:chExt cx="3729102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5259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Breakdown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0F372FCB-0E8D-A403-E9E9-B90613D735F6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437" y="1735566"/>
            <a:ext cx="8352465" cy="4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21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596804" cy="609828"/>
            <a:chOff x="277091" y="249153"/>
            <a:chExt cx="2596804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</p:grp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9053B-4EF4-060C-6C73-0E224AB131CC}"/>
              </a:ext>
            </a:extLst>
          </p:cNvPr>
          <p:cNvSpPr txBox="1"/>
          <p:nvPr/>
        </p:nvSpPr>
        <p:spPr>
          <a:xfrm>
            <a:off x="1272114" y="1591148"/>
            <a:ext cx="10144439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[1] H. H. Rahman, “online pharmacy management system,” 2020.	</a:t>
            </a:r>
          </a:p>
          <a:p>
            <a:pPr>
              <a:lnSpc>
                <a:spcPct val="150000"/>
              </a:lnSpc>
            </a:pPr>
            <a:r>
              <a:rPr lang="en-US"/>
              <a:t>[2] N. S. Ahmad, M. H. </a:t>
            </a:r>
            <a:r>
              <a:rPr lang="en-US" err="1"/>
              <a:t>Sanusi</a:t>
            </a:r>
            <a:r>
              <a:rPr lang="en-US"/>
              <a:t>, M. H. </a:t>
            </a:r>
            <a:r>
              <a:rPr lang="en-US" err="1"/>
              <a:t>Abd</a:t>
            </a:r>
            <a:r>
              <a:rPr lang="en-US"/>
              <a:t> </a:t>
            </a:r>
            <a:r>
              <a:rPr lang="en-US" err="1"/>
              <a:t>Wahab</a:t>
            </a:r>
            <a:r>
              <a:rPr lang="en-US"/>
              <a:t>, A. Mustapha, Z. A. </a:t>
            </a:r>
            <a:r>
              <a:rPr lang="en-US" err="1"/>
              <a:t>Sayadi</a:t>
            </a:r>
            <a:r>
              <a:rPr lang="en-US"/>
              <a:t> and M. Z. </a:t>
            </a:r>
          </a:p>
          <a:p>
            <a:pPr>
              <a:lnSpc>
                <a:spcPct val="150000"/>
              </a:lnSpc>
            </a:pPr>
            <a:r>
              <a:rPr lang="en-US" err="1"/>
              <a:t>Saringat</a:t>
            </a:r>
            <a:r>
              <a:rPr lang="en-US"/>
              <a:t>, "Conversational Bot for Pharmacy: A Natural Language Approach," 2018 IEEE </a:t>
            </a:r>
          </a:p>
          <a:p>
            <a:pPr>
              <a:lnSpc>
                <a:spcPct val="150000"/>
              </a:lnSpc>
            </a:pPr>
            <a:r>
              <a:rPr lang="en-US"/>
              <a:t>Conference on Open Systems (ICOS), 2018</a:t>
            </a:r>
          </a:p>
          <a:p>
            <a:pPr>
              <a:lnSpc>
                <a:spcPct val="150000"/>
              </a:lnSpc>
            </a:pPr>
            <a:r>
              <a:rPr lang="en-US"/>
              <a:t>[3] N. A. Kubra, N. </a:t>
            </a:r>
            <a:r>
              <a:rPr lang="en-US" err="1"/>
              <a:t>Brundha</a:t>
            </a:r>
            <a:r>
              <a:rPr lang="en-US"/>
              <a:t>, S. </a:t>
            </a:r>
            <a:r>
              <a:rPr lang="en-US" err="1"/>
              <a:t>Nethra</a:t>
            </a:r>
            <a:r>
              <a:rPr lang="en-US"/>
              <a:t>, V. </a:t>
            </a:r>
            <a:r>
              <a:rPr lang="en-US" err="1"/>
              <a:t>Sivasakthi</a:t>
            </a:r>
            <a:r>
              <a:rPr lang="en-US"/>
              <a:t> and R. </a:t>
            </a:r>
            <a:r>
              <a:rPr lang="en-US" err="1"/>
              <a:t>Vasugi</a:t>
            </a:r>
            <a:r>
              <a:rPr lang="en-US"/>
              <a:t>, "Mobile application </a:t>
            </a:r>
          </a:p>
          <a:p>
            <a:pPr>
              <a:lnSpc>
                <a:spcPct val="150000"/>
              </a:lnSpc>
            </a:pPr>
            <a:r>
              <a:rPr lang="en-US"/>
              <a:t>for checking the status of stock availability in pharmacy," 2017 International Conference on </a:t>
            </a:r>
          </a:p>
          <a:p>
            <a:pPr>
              <a:lnSpc>
                <a:spcPct val="150000"/>
              </a:lnSpc>
            </a:pPr>
            <a:r>
              <a:rPr lang="en-US"/>
              <a:t>Algorithms, Methodology, Models and Applications in Emerging Technologies </a:t>
            </a:r>
          </a:p>
          <a:p>
            <a:pPr>
              <a:lnSpc>
                <a:spcPct val="150000"/>
              </a:lnSpc>
            </a:pPr>
            <a:r>
              <a:rPr lang="en-US"/>
              <a:t>(ICAMMAET), 2017.</a:t>
            </a:r>
          </a:p>
          <a:p>
            <a:pPr>
              <a:lnSpc>
                <a:spcPct val="150000"/>
              </a:lnSpc>
            </a:pPr>
            <a:r>
              <a:rPr lang="en-US"/>
              <a:t>[4] N. S. Ahmad, M. H. </a:t>
            </a:r>
            <a:r>
              <a:rPr lang="en-US" err="1"/>
              <a:t>Sanusi</a:t>
            </a:r>
            <a:r>
              <a:rPr lang="en-US"/>
              <a:t>, M. H. </a:t>
            </a:r>
            <a:r>
              <a:rPr lang="en-US" err="1"/>
              <a:t>Abd</a:t>
            </a:r>
            <a:r>
              <a:rPr lang="en-US"/>
              <a:t> </a:t>
            </a:r>
            <a:r>
              <a:rPr lang="en-US" err="1"/>
              <a:t>Wahab</a:t>
            </a:r>
            <a:r>
              <a:rPr lang="en-US"/>
              <a:t>, A. Mustapha, Z. A. </a:t>
            </a:r>
            <a:r>
              <a:rPr lang="en-US" err="1"/>
              <a:t>Sayadi</a:t>
            </a:r>
            <a:r>
              <a:rPr lang="en-US"/>
              <a:t> and M. Z. </a:t>
            </a:r>
          </a:p>
          <a:p>
            <a:pPr>
              <a:lnSpc>
                <a:spcPct val="150000"/>
              </a:lnSpc>
            </a:pPr>
            <a:r>
              <a:rPr lang="en-US" err="1"/>
              <a:t>Saringat</a:t>
            </a:r>
            <a:r>
              <a:rPr lang="en-US"/>
              <a:t>, "Conversational Bot for Pharmacy: A Natural Language Approach," 2018 IEEE </a:t>
            </a:r>
          </a:p>
          <a:p>
            <a:pPr>
              <a:lnSpc>
                <a:spcPct val="150000"/>
              </a:lnSpc>
            </a:pPr>
            <a:r>
              <a:rPr lang="en-US"/>
              <a:t>Conference on Open Systems (ICOS), 2018 	</a:t>
            </a:r>
          </a:p>
        </p:txBody>
      </p:sp>
      <p:sp>
        <p:nvSpPr>
          <p:cNvPr id="9" name="Google Shape;294;p15">
            <a:extLst>
              <a:ext uri="{FF2B5EF4-FFF2-40B4-BE49-F238E27FC236}">
                <a16:creationId xmlns:a16="http://schemas.microsoft.com/office/drawing/2014/main" id="{0F372FCB-0E8D-A403-E9E9-B90613D735F6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IT19955582|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Mallaarachchi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T.S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66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146261" y="2793142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IT19955414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146261" y="319325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Samaranayaka</a:t>
            </a:r>
            <a:r>
              <a:rPr lang="en-US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146261" y="3657653"/>
            <a:ext cx="5320145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B.Sc. (Hons) Degree in Information Technology Specialization in Information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11C5-20F3-479A-8524-409A1631DEA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146261" y="1701168"/>
            <a:ext cx="6383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Speech recognition to generate an electronic prescription.</a:t>
            </a:r>
            <a:endParaRPr lang="en-US" sz="2800"/>
          </a:p>
        </p:txBody>
      </p:sp>
      <p:sp>
        <p:nvSpPr>
          <p:cNvPr id="10" name="Google Shape;294;p15">
            <a:extLst>
              <a:ext uri="{FF2B5EF4-FFF2-40B4-BE49-F238E27FC236}">
                <a16:creationId xmlns:a16="http://schemas.microsoft.com/office/drawing/2014/main" id="{A9E0B942-5188-C0DF-1B47-F92E3A2BEDC8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12" name="Picture 11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01D623E7-B29B-F425-C789-6C3CDEB9E6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0" t="143" r="11223" b="40013"/>
          <a:stretch/>
        </p:blipFill>
        <p:spPr>
          <a:xfrm>
            <a:off x="1377268" y="1639534"/>
            <a:ext cx="3195687" cy="34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94492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4430418" y="2563050"/>
            <a:ext cx="3950292" cy="830997"/>
            <a:chOff x="310201" y="249153"/>
            <a:chExt cx="3950292" cy="8309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310201" y="267854"/>
              <a:ext cx="50018" cy="8122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7802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985637" y="989437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807681" y="793891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sz="36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985637" y="4747706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969053" y="4747705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F085D9EA-4085-0580-DA29-9525B51F1B42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01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777944" cy="609828"/>
            <a:chOff x="277091" y="249153"/>
            <a:chExt cx="2777944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5747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062B9806-2224-F005-3A51-244D6FE534AA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E5991D-2ABF-0D35-B75A-50A062613160}"/>
              </a:ext>
            </a:extLst>
          </p:cNvPr>
          <p:cNvSpPr txBox="1"/>
          <p:nvPr/>
        </p:nvSpPr>
        <p:spPr>
          <a:xfrm>
            <a:off x="1610894" y="1822331"/>
            <a:ext cx="67838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>
                <a:effectLst/>
                <a:cs typeface="Arial" panose="020B0604020202020204" pitchFamily="34" charset="0"/>
              </a:rPr>
              <a:t>Drug side effects are the leading cause of death in the world, according to a WHO study.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0">
              <a:effectLst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cs typeface="Arial" panose="020B0604020202020204" pitchFamily="34" charset="0"/>
              </a:rPr>
              <a:t>To solve this problem, our research proposes the development of a voice-based prescription generation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cs typeface="Arial" panose="020B0604020202020204" pitchFamily="34" charset="0"/>
              </a:rPr>
              <a:t>By using a voice base prescription system, patients can get various benefits.</a:t>
            </a:r>
          </a:p>
          <a:p>
            <a:endParaRPr lang="en-US" sz="2400" b="0" i="0">
              <a:effectLst/>
              <a:latin typeface="+mj-lt"/>
              <a:cs typeface="Arial" panose="020B0604020202020204" pitchFamily="34" charset="0"/>
            </a:endParaRPr>
          </a:p>
          <a:p>
            <a:endParaRPr lang="en-US" sz="2400">
              <a:solidFill>
                <a:srgbClr val="03345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914C3746-4327-75A6-A7C1-ADB477BA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45266"/>
            <a:ext cx="2913647" cy="398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43428" cy="609828"/>
            <a:chOff x="277091" y="249153"/>
            <a:chExt cx="3143428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40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Gap</a:t>
              </a:r>
            </a:p>
          </p:txBody>
        </p:sp>
      </p:grp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EBEC1F0-DA61-FE52-DCFE-EB3D03EFB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552038"/>
              </p:ext>
            </p:extLst>
          </p:nvPr>
        </p:nvGraphicFramePr>
        <p:xfrm>
          <a:off x="2568526" y="1568255"/>
          <a:ext cx="8883428" cy="416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60">
                  <a:extLst>
                    <a:ext uri="{9D8B030D-6E8A-4147-A177-3AD203B41FA5}">
                      <a16:colId xmlns:a16="http://schemas.microsoft.com/office/drawing/2014/main" val="4105107111"/>
                    </a:ext>
                  </a:extLst>
                </a:gridCol>
                <a:gridCol w="1063065">
                  <a:extLst>
                    <a:ext uri="{9D8B030D-6E8A-4147-A177-3AD203B41FA5}">
                      <a16:colId xmlns:a16="http://schemas.microsoft.com/office/drawing/2014/main" val="590960928"/>
                    </a:ext>
                  </a:extLst>
                </a:gridCol>
                <a:gridCol w="939452">
                  <a:extLst>
                    <a:ext uri="{9D8B030D-6E8A-4147-A177-3AD203B41FA5}">
                      <a16:colId xmlns:a16="http://schemas.microsoft.com/office/drawing/2014/main" val="752276046"/>
                    </a:ext>
                  </a:extLst>
                </a:gridCol>
                <a:gridCol w="997139">
                  <a:extLst>
                    <a:ext uri="{9D8B030D-6E8A-4147-A177-3AD203B41FA5}">
                      <a16:colId xmlns:a16="http://schemas.microsoft.com/office/drawing/2014/main" val="1686775435"/>
                    </a:ext>
                  </a:extLst>
                </a:gridCol>
                <a:gridCol w="914731">
                  <a:extLst>
                    <a:ext uri="{9D8B030D-6E8A-4147-A177-3AD203B41FA5}">
                      <a16:colId xmlns:a16="http://schemas.microsoft.com/office/drawing/2014/main" val="3980195922"/>
                    </a:ext>
                  </a:extLst>
                </a:gridCol>
                <a:gridCol w="984208">
                  <a:extLst>
                    <a:ext uri="{9D8B030D-6E8A-4147-A177-3AD203B41FA5}">
                      <a16:colId xmlns:a16="http://schemas.microsoft.com/office/drawing/2014/main" val="2893180408"/>
                    </a:ext>
                  </a:extLst>
                </a:gridCol>
                <a:gridCol w="943973">
                  <a:extLst>
                    <a:ext uri="{9D8B030D-6E8A-4147-A177-3AD203B41FA5}">
                      <a16:colId xmlns:a16="http://schemas.microsoft.com/office/drawing/2014/main" val="2514256513"/>
                    </a:ext>
                  </a:extLst>
                </a:gridCol>
              </a:tblGrid>
              <a:tr h="534016">
                <a:tc>
                  <a:txBody>
                    <a:bodyPr/>
                    <a:lstStyle/>
                    <a:p>
                      <a:r>
                        <a:rPr lang="en-US" sz="1700"/>
                        <a:t>Features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Research </a:t>
                      </a:r>
                    </a:p>
                    <a:p>
                      <a:pPr algn="ctr"/>
                      <a:r>
                        <a:rPr lang="en-US" sz="1500"/>
                        <a:t>A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Research</a:t>
                      </a:r>
                    </a:p>
                    <a:p>
                      <a:pPr algn="ctr"/>
                      <a:r>
                        <a:rPr lang="en-US" sz="1500"/>
                        <a:t>  B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Research</a:t>
                      </a:r>
                    </a:p>
                    <a:p>
                      <a:pPr algn="ctr"/>
                      <a:r>
                        <a:rPr lang="en-US" sz="1500"/>
                        <a:t>C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Research</a:t>
                      </a:r>
                    </a:p>
                    <a:p>
                      <a:pPr algn="ctr"/>
                      <a:r>
                        <a:rPr lang="en-US" sz="1500"/>
                        <a:t>D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Research</a:t>
                      </a:r>
                    </a:p>
                    <a:p>
                      <a:pPr algn="ctr"/>
                      <a:r>
                        <a:rPr lang="en-US" sz="1500"/>
                        <a:t>E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Proposed</a:t>
                      </a:r>
                    </a:p>
                    <a:p>
                      <a:pPr algn="ctr"/>
                      <a:r>
                        <a:rPr lang="en-US" sz="1500"/>
                        <a:t>System</a:t>
                      </a:r>
                    </a:p>
                  </a:txBody>
                  <a:tcPr marL="83869" marR="83869" marT="41935" marB="41935"/>
                </a:tc>
                <a:extLst>
                  <a:ext uri="{0D108BD9-81ED-4DB2-BD59-A6C34878D82A}">
                    <a16:rowId xmlns:a16="http://schemas.microsoft.com/office/drawing/2014/main" val="3959224571"/>
                  </a:ext>
                </a:extLst>
              </a:tr>
              <a:tr h="426325">
                <a:tc>
                  <a:txBody>
                    <a:bodyPr/>
                    <a:lstStyle/>
                    <a:p>
                      <a:r>
                        <a:rPr lang="en-US" sz="1500"/>
                        <a:t>Generating voice-based prescription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extLst>
                  <a:ext uri="{0D108BD9-81ED-4DB2-BD59-A6C34878D82A}">
                    <a16:rowId xmlns:a16="http://schemas.microsoft.com/office/drawing/2014/main" val="1409440927"/>
                  </a:ext>
                </a:extLst>
              </a:tr>
              <a:tr h="445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Unique only for Arthritis patients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extLst>
                  <a:ext uri="{0D108BD9-81ED-4DB2-BD59-A6C34878D82A}">
                    <a16:rowId xmlns:a16="http://schemas.microsoft.com/office/drawing/2014/main" val="759891893"/>
                  </a:ext>
                </a:extLst>
              </a:tr>
              <a:tr h="5035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Sending the prescription to the patient as pdf format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extLst>
                  <a:ext uri="{0D108BD9-81ED-4DB2-BD59-A6C34878D82A}">
                    <a16:rowId xmlns:a16="http://schemas.microsoft.com/office/drawing/2014/main" val="3638564419"/>
                  </a:ext>
                </a:extLst>
              </a:tr>
              <a:tr h="535409">
                <a:tc>
                  <a:txBody>
                    <a:bodyPr/>
                    <a:lstStyle/>
                    <a:p>
                      <a:r>
                        <a:rPr lang="en-US" sz="1500"/>
                        <a:t>The drug name is automatically suggested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extLst>
                  <a:ext uri="{0D108BD9-81ED-4DB2-BD59-A6C34878D82A}">
                    <a16:rowId xmlns:a16="http://schemas.microsoft.com/office/drawing/2014/main" val="3097073781"/>
                  </a:ext>
                </a:extLst>
              </a:tr>
              <a:tr h="503564">
                <a:tc>
                  <a:txBody>
                    <a:bodyPr/>
                    <a:lstStyle/>
                    <a:p>
                      <a:r>
                        <a:rPr lang="en-US" sz="1500"/>
                        <a:t>Applying a digital signature in the prescription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extLst>
                  <a:ext uri="{0D108BD9-81ED-4DB2-BD59-A6C34878D82A}">
                    <a16:rowId xmlns:a16="http://schemas.microsoft.com/office/drawing/2014/main" val="1452183820"/>
                  </a:ext>
                </a:extLst>
              </a:tr>
              <a:tr h="503564">
                <a:tc>
                  <a:txBody>
                    <a:bodyPr/>
                    <a:lstStyle/>
                    <a:p>
                      <a:r>
                        <a:rPr lang="en-US" sz="1500"/>
                        <a:t>Ensure high accuracy about the drug name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extLst>
                  <a:ext uri="{0D108BD9-81ED-4DB2-BD59-A6C34878D82A}">
                    <a16:rowId xmlns:a16="http://schemas.microsoft.com/office/drawing/2014/main" val="3791168448"/>
                  </a:ext>
                </a:extLst>
              </a:tr>
              <a:tr h="582947">
                <a:tc>
                  <a:txBody>
                    <a:bodyPr/>
                    <a:lstStyle/>
                    <a:p>
                      <a:r>
                        <a:rPr lang="en-US" sz="1500"/>
                        <a:t>Storing the prescription in the database</a:t>
                      </a:r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83869" marR="83869" marT="41935" marB="41935"/>
                </a:tc>
                <a:extLst>
                  <a:ext uri="{0D108BD9-81ED-4DB2-BD59-A6C34878D82A}">
                    <a16:rowId xmlns:a16="http://schemas.microsoft.com/office/drawing/2014/main" val="2513252622"/>
                  </a:ext>
                </a:extLst>
              </a:tr>
            </a:tbl>
          </a:graphicData>
        </a:graphic>
      </p:graphicFrame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01B5D615-9E0F-1BF9-8CAF-0C0C7818ED99}"/>
              </a:ext>
            </a:extLst>
          </p:cNvPr>
          <p:cNvSpPr/>
          <p:nvPr/>
        </p:nvSpPr>
        <p:spPr>
          <a:xfrm>
            <a:off x="2998560" y="6077665"/>
            <a:ext cx="5718596" cy="344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8" y="5988320"/>
            <a:ext cx="1322169" cy="4343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5857858" y="2212450"/>
            <a:ext cx="5347170" cy="3419094"/>
            <a:chOff x="5857858" y="2212449"/>
            <a:chExt cx="5347170" cy="3734905"/>
          </a:xfrm>
        </p:grpSpPr>
        <p:pic>
          <p:nvPicPr>
            <p:cNvPr id="9" name="Graphic 6" descr="Close with solid fill">
              <a:extLst>
                <a:ext uri="{FF2B5EF4-FFF2-40B4-BE49-F238E27FC236}">
                  <a16:creationId xmlns:a16="http://schemas.microsoft.com/office/drawing/2014/main" id="{41FA5D8D-A6DF-A277-3B25-59A8433C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66401" y="2773905"/>
              <a:ext cx="242690" cy="255707"/>
            </a:xfrm>
            <a:prstGeom prst="rect">
              <a:avLst/>
            </a:prstGeom>
          </p:spPr>
        </p:pic>
        <p:pic>
          <p:nvPicPr>
            <p:cNvPr id="10" name="Graphic 8" descr="Checkmark with solid fill">
              <a:extLst>
                <a:ext uri="{FF2B5EF4-FFF2-40B4-BE49-F238E27FC236}">
                  <a16:creationId xmlns:a16="http://schemas.microsoft.com/office/drawing/2014/main" id="{B6C8912C-FE42-9685-AACE-1F8523588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7686" y="2212449"/>
              <a:ext cx="224660" cy="266036"/>
            </a:xfrm>
            <a:prstGeom prst="rect">
              <a:avLst/>
            </a:prstGeom>
          </p:spPr>
        </p:pic>
        <p:pic>
          <p:nvPicPr>
            <p:cNvPr id="11" name="Graphic 18" descr="Checkmark with solid fill">
              <a:extLst>
                <a:ext uri="{FF2B5EF4-FFF2-40B4-BE49-F238E27FC236}">
                  <a16:creationId xmlns:a16="http://schemas.microsoft.com/office/drawing/2014/main" id="{19809700-A9F2-483B-7A27-3B2EF713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1495" y="2212449"/>
              <a:ext cx="224660" cy="266036"/>
            </a:xfrm>
            <a:prstGeom prst="rect">
              <a:avLst/>
            </a:prstGeom>
          </p:spPr>
        </p:pic>
        <p:pic>
          <p:nvPicPr>
            <p:cNvPr id="12" name="Graphic 19" descr="Checkmark with solid fill">
              <a:extLst>
                <a:ext uri="{FF2B5EF4-FFF2-40B4-BE49-F238E27FC236}">
                  <a16:creationId xmlns:a16="http://schemas.microsoft.com/office/drawing/2014/main" id="{B0C4D92F-7D0A-EEB1-CDB0-30D326C8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75343" y="2245707"/>
              <a:ext cx="224660" cy="266036"/>
            </a:xfrm>
            <a:prstGeom prst="rect">
              <a:avLst/>
            </a:prstGeom>
          </p:spPr>
        </p:pic>
        <p:pic>
          <p:nvPicPr>
            <p:cNvPr id="13" name="Graphic 20" descr="Checkmark with solid fill">
              <a:extLst>
                <a:ext uri="{FF2B5EF4-FFF2-40B4-BE49-F238E27FC236}">
                  <a16:creationId xmlns:a16="http://schemas.microsoft.com/office/drawing/2014/main" id="{B81DEB1A-0275-A70D-2905-4593590CD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05678" y="2245707"/>
              <a:ext cx="224660" cy="266036"/>
            </a:xfrm>
            <a:prstGeom prst="rect">
              <a:avLst/>
            </a:prstGeom>
          </p:spPr>
        </p:pic>
        <p:pic>
          <p:nvPicPr>
            <p:cNvPr id="14" name="Graphic 21" descr="Checkmark with solid fill">
              <a:extLst>
                <a:ext uri="{FF2B5EF4-FFF2-40B4-BE49-F238E27FC236}">
                  <a16:creationId xmlns:a16="http://schemas.microsoft.com/office/drawing/2014/main" id="{C772907E-1C70-76DD-E51D-6A1FF3C9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7282" y="2248087"/>
              <a:ext cx="224660" cy="266036"/>
            </a:xfrm>
            <a:prstGeom prst="rect">
              <a:avLst/>
            </a:prstGeom>
          </p:spPr>
        </p:pic>
        <p:pic>
          <p:nvPicPr>
            <p:cNvPr id="16" name="Graphic 25" descr="Close with solid fill">
              <a:extLst>
                <a:ext uri="{FF2B5EF4-FFF2-40B4-BE49-F238E27FC236}">
                  <a16:creationId xmlns:a16="http://schemas.microsoft.com/office/drawing/2014/main" id="{674A8882-63CC-3425-C32B-9BA73C74C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98266" y="2763612"/>
              <a:ext cx="242690" cy="255707"/>
            </a:xfrm>
            <a:prstGeom prst="rect">
              <a:avLst/>
            </a:prstGeom>
          </p:spPr>
        </p:pic>
        <p:pic>
          <p:nvPicPr>
            <p:cNvPr id="17" name="Graphic 26" descr="Close with solid fill">
              <a:extLst>
                <a:ext uri="{FF2B5EF4-FFF2-40B4-BE49-F238E27FC236}">
                  <a16:creationId xmlns:a16="http://schemas.microsoft.com/office/drawing/2014/main" id="{5C595012-131D-3CAA-F542-1468A5DF8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78190" y="2749093"/>
              <a:ext cx="242690" cy="255707"/>
            </a:xfrm>
            <a:prstGeom prst="rect">
              <a:avLst/>
            </a:prstGeom>
          </p:spPr>
        </p:pic>
        <p:pic>
          <p:nvPicPr>
            <p:cNvPr id="18" name="Graphic 27" descr="Close with solid fill">
              <a:extLst>
                <a:ext uri="{FF2B5EF4-FFF2-40B4-BE49-F238E27FC236}">
                  <a16:creationId xmlns:a16="http://schemas.microsoft.com/office/drawing/2014/main" id="{2D622AD1-904E-9098-0278-CA206FCA9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56499" y="2763612"/>
              <a:ext cx="242690" cy="255707"/>
            </a:xfrm>
            <a:prstGeom prst="rect">
              <a:avLst/>
            </a:prstGeom>
          </p:spPr>
        </p:pic>
        <p:pic>
          <p:nvPicPr>
            <p:cNvPr id="19" name="Graphic 28" descr="Close with solid fill">
              <a:extLst>
                <a:ext uri="{FF2B5EF4-FFF2-40B4-BE49-F238E27FC236}">
                  <a16:creationId xmlns:a16="http://schemas.microsoft.com/office/drawing/2014/main" id="{D7155899-61C4-0E75-7B59-5AD5AA7A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52308" y="2780508"/>
              <a:ext cx="242690" cy="255707"/>
            </a:xfrm>
            <a:prstGeom prst="rect">
              <a:avLst/>
            </a:prstGeom>
          </p:spPr>
        </p:pic>
        <p:pic>
          <p:nvPicPr>
            <p:cNvPr id="21" name="Graphic 30" descr="Checkmark with solid fill">
              <a:extLst>
                <a:ext uri="{FF2B5EF4-FFF2-40B4-BE49-F238E27FC236}">
                  <a16:creationId xmlns:a16="http://schemas.microsoft.com/office/drawing/2014/main" id="{C44BDEDD-294C-1729-74DA-182695467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57858" y="3246518"/>
              <a:ext cx="224660" cy="266036"/>
            </a:xfrm>
            <a:prstGeom prst="rect">
              <a:avLst/>
            </a:prstGeom>
          </p:spPr>
        </p:pic>
        <p:pic>
          <p:nvPicPr>
            <p:cNvPr id="23" name="Graphic 32" descr="Checkmark with solid fill">
              <a:extLst>
                <a:ext uri="{FF2B5EF4-FFF2-40B4-BE49-F238E27FC236}">
                  <a16:creationId xmlns:a16="http://schemas.microsoft.com/office/drawing/2014/main" id="{7334BBD4-0C43-5886-66CE-996686BE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1495" y="3303569"/>
              <a:ext cx="224660" cy="266036"/>
            </a:xfrm>
            <a:prstGeom prst="rect">
              <a:avLst/>
            </a:prstGeom>
          </p:spPr>
        </p:pic>
        <p:pic>
          <p:nvPicPr>
            <p:cNvPr id="24" name="Graphic 33" descr="Checkmark with solid fill">
              <a:extLst>
                <a:ext uri="{FF2B5EF4-FFF2-40B4-BE49-F238E27FC236}">
                  <a16:creationId xmlns:a16="http://schemas.microsoft.com/office/drawing/2014/main" id="{A18EB5BE-A35D-09F9-CC01-A22DF7AD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75343" y="3271188"/>
              <a:ext cx="224660" cy="266036"/>
            </a:xfrm>
            <a:prstGeom prst="rect">
              <a:avLst/>
            </a:prstGeom>
          </p:spPr>
        </p:pic>
        <p:pic>
          <p:nvPicPr>
            <p:cNvPr id="25" name="Graphic 34" descr="Checkmark with solid fill">
              <a:extLst>
                <a:ext uri="{FF2B5EF4-FFF2-40B4-BE49-F238E27FC236}">
                  <a16:creationId xmlns:a16="http://schemas.microsoft.com/office/drawing/2014/main" id="{5C9868E4-C534-4E65-7D08-C3D6FBE9E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45691" y="3274878"/>
              <a:ext cx="224660" cy="266036"/>
            </a:xfrm>
            <a:prstGeom prst="rect">
              <a:avLst/>
            </a:prstGeom>
          </p:spPr>
        </p:pic>
        <p:pic>
          <p:nvPicPr>
            <p:cNvPr id="26" name="Graphic 35" descr="Checkmark with solid fill">
              <a:extLst>
                <a:ext uri="{FF2B5EF4-FFF2-40B4-BE49-F238E27FC236}">
                  <a16:creationId xmlns:a16="http://schemas.microsoft.com/office/drawing/2014/main" id="{E320B449-B099-D848-2134-29497A215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7281" y="3274878"/>
              <a:ext cx="224660" cy="266036"/>
            </a:xfrm>
            <a:prstGeom prst="rect">
              <a:avLst/>
            </a:prstGeom>
          </p:spPr>
        </p:pic>
        <p:pic>
          <p:nvPicPr>
            <p:cNvPr id="27" name="Graphic 36" descr="Close with solid fill">
              <a:extLst>
                <a:ext uri="{FF2B5EF4-FFF2-40B4-BE49-F238E27FC236}">
                  <a16:creationId xmlns:a16="http://schemas.microsoft.com/office/drawing/2014/main" id="{B65E17AC-E10F-C82E-BDE4-77EF9FB6C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52308" y="3857319"/>
              <a:ext cx="242690" cy="255707"/>
            </a:xfrm>
            <a:prstGeom prst="rect">
              <a:avLst/>
            </a:prstGeom>
          </p:spPr>
        </p:pic>
        <p:pic>
          <p:nvPicPr>
            <p:cNvPr id="28" name="Graphic 37" descr="Close with solid fill">
              <a:extLst>
                <a:ext uri="{FF2B5EF4-FFF2-40B4-BE49-F238E27FC236}">
                  <a16:creationId xmlns:a16="http://schemas.microsoft.com/office/drawing/2014/main" id="{9783ECFC-6847-C146-0179-1126D8C57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6155" y="3857319"/>
              <a:ext cx="242690" cy="255707"/>
            </a:xfrm>
            <a:prstGeom prst="rect">
              <a:avLst/>
            </a:prstGeom>
          </p:spPr>
        </p:pic>
        <p:pic>
          <p:nvPicPr>
            <p:cNvPr id="29" name="Graphic 38" descr="Close with solid fill">
              <a:extLst>
                <a:ext uri="{FF2B5EF4-FFF2-40B4-BE49-F238E27FC236}">
                  <a16:creationId xmlns:a16="http://schemas.microsoft.com/office/drawing/2014/main" id="{9E03D123-4113-6731-C688-60C792EA2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9486" y="3865360"/>
              <a:ext cx="242690" cy="255707"/>
            </a:xfrm>
            <a:prstGeom prst="rect">
              <a:avLst/>
            </a:prstGeom>
          </p:spPr>
        </p:pic>
        <p:pic>
          <p:nvPicPr>
            <p:cNvPr id="30" name="Graphic 39" descr="Close with solid fill">
              <a:extLst>
                <a:ext uri="{FF2B5EF4-FFF2-40B4-BE49-F238E27FC236}">
                  <a16:creationId xmlns:a16="http://schemas.microsoft.com/office/drawing/2014/main" id="{5F93AD5D-D580-03B1-801F-5785B3627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2130" y="3865360"/>
              <a:ext cx="242690" cy="255707"/>
            </a:xfrm>
            <a:prstGeom prst="rect">
              <a:avLst/>
            </a:prstGeom>
          </p:spPr>
        </p:pic>
        <p:pic>
          <p:nvPicPr>
            <p:cNvPr id="31" name="Graphic 40" descr="Close with solid fill">
              <a:extLst>
                <a:ext uri="{FF2B5EF4-FFF2-40B4-BE49-F238E27FC236}">
                  <a16:creationId xmlns:a16="http://schemas.microsoft.com/office/drawing/2014/main" id="{5A94E595-1352-9DC3-71C2-E9BC67A0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68498" y="3865360"/>
              <a:ext cx="242690" cy="255707"/>
            </a:xfrm>
            <a:prstGeom prst="rect">
              <a:avLst/>
            </a:prstGeom>
          </p:spPr>
        </p:pic>
        <p:pic>
          <p:nvPicPr>
            <p:cNvPr id="33" name="Graphic 42" descr="Checkmark with solid fill">
              <a:extLst>
                <a:ext uri="{FF2B5EF4-FFF2-40B4-BE49-F238E27FC236}">
                  <a16:creationId xmlns:a16="http://schemas.microsoft.com/office/drawing/2014/main" id="{39553EA0-7021-81AD-1C96-8F3B0637A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17109" y="4460487"/>
              <a:ext cx="224660" cy="266036"/>
            </a:xfrm>
            <a:prstGeom prst="rect">
              <a:avLst/>
            </a:prstGeom>
          </p:spPr>
        </p:pic>
        <p:pic>
          <p:nvPicPr>
            <p:cNvPr id="34" name="Graphic 43" descr="Checkmark with solid fill">
              <a:extLst>
                <a:ext uri="{FF2B5EF4-FFF2-40B4-BE49-F238E27FC236}">
                  <a16:creationId xmlns:a16="http://schemas.microsoft.com/office/drawing/2014/main" id="{9934E168-41C4-7796-F075-7161C7857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57459" y="4445512"/>
              <a:ext cx="224660" cy="266036"/>
            </a:xfrm>
            <a:prstGeom prst="rect">
              <a:avLst/>
            </a:prstGeom>
          </p:spPr>
        </p:pic>
        <p:pic>
          <p:nvPicPr>
            <p:cNvPr id="36" name="Graphic 45" descr="Close with solid fill">
              <a:extLst>
                <a:ext uri="{FF2B5EF4-FFF2-40B4-BE49-F238E27FC236}">
                  <a16:creationId xmlns:a16="http://schemas.microsoft.com/office/drawing/2014/main" id="{70C5E98F-8062-F111-3FBE-5E02363B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96619" y="4473406"/>
              <a:ext cx="242690" cy="255707"/>
            </a:xfrm>
            <a:prstGeom prst="rect">
              <a:avLst/>
            </a:prstGeom>
          </p:spPr>
        </p:pic>
        <p:pic>
          <p:nvPicPr>
            <p:cNvPr id="37" name="Graphic 46" descr="Close with solid fill">
              <a:extLst>
                <a:ext uri="{FF2B5EF4-FFF2-40B4-BE49-F238E27FC236}">
                  <a16:creationId xmlns:a16="http://schemas.microsoft.com/office/drawing/2014/main" id="{91227991-EA0F-B931-AE9D-1F6192493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6155" y="4450677"/>
              <a:ext cx="242690" cy="255707"/>
            </a:xfrm>
            <a:prstGeom prst="rect">
              <a:avLst/>
            </a:prstGeom>
          </p:spPr>
        </p:pic>
        <p:pic>
          <p:nvPicPr>
            <p:cNvPr id="38" name="Graphic 47" descr="Close with solid fill">
              <a:extLst>
                <a:ext uri="{FF2B5EF4-FFF2-40B4-BE49-F238E27FC236}">
                  <a16:creationId xmlns:a16="http://schemas.microsoft.com/office/drawing/2014/main" id="{7652687B-4C40-3523-27AA-572EA6B8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87139" y="4473406"/>
              <a:ext cx="242690" cy="255707"/>
            </a:xfrm>
            <a:prstGeom prst="rect">
              <a:avLst/>
            </a:prstGeom>
          </p:spPr>
        </p:pic>
        <p:pic>
          <p:nvPicPr>
            <p:cNvPr id="39" name="Graphic 48" descr="Close with solid fill">
              <a:extLst>
                <a:ext uri="{FF2B5EF4-FFF2-40B4-BE49-F238E27FC236}">
                  <a16:creationId xmlns:a16="http://schemas.microsoft.com/office/drawing/2014/main" id="{894835D1-BE99-1C3A-F4C4-8C102F655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6155" y="5016525"/>
              <a:ext cx="242690" cy="255707"/>
            </a:xfrm>
            <a:prstGeom prst="rect">
              <a:avLst/>
            </a:prstGeom>
          </p:spPr>
        </p:pic>
        <p:pic>
          <p:nvPicPr>
            <p:cNvPr id="40" name="Graphic 49" descr="Close with solid fill">
              <a:extLst>
                <a:ext uri="{FF2B5EF4-FFF2-40B4-BE49-F238E27FC236}">
                  <a16:creationId xmlns:a16="http://schemas.microsoft.com/office/drawing/2014/main" id="{0BE0AABC-257C-83C6-E763-91E2E8B3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60396" y="5016525"/>
              <a:ext cx="242690" cy="255707"/>
            </a:xfrm>
            <a:prstGeom prst="rect">
              <a:avLst/>
            </a:prstGeom>
          </p:spPr>
        </p:pic>
        <p:pic>
          <p:nvPicPr>
            <p:cNvPr id="41" name="Graphic 50" descr="Close with solid fill">
              <a:extLst>
                <a:ext uri="{FF2B5EF4-FFF2-40B4-BE49-F238E27FC236}">
                  <a16:creationId xmlns:a16="http://schemas.microsoft.com/office/drawing/2014/main" id="{7DDE1942-25A5-BD85-4715-B349AABA9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8511" y="5016525"/>
              <a:ext cx="242690" cy="255707"/>
            </a:xfrm>
            <a:prstGeom prst="rect">
              <a:avLst/>
            </a:prstGeom>
          </p:spPr>
        </p:pic>
        <p:pic>
          <p:nvPicPr>
            <p:cNvPr id="42" name="Graphic 51" descr="Close with solid fill">
              <a:extLst>
                <a:ext uri="{FF2B5EF4-FFF2-40B4-BE49-F238E27FC236}">
                  <a16:creationId xmlns:a16="http://schemas.microsoft.com/office/drawing/2014/main" id="{3BA328FA-6E27-30BF-EB09-D3DA94023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0089" y="5016525"/>
              <a:ext cx="242690" cy="255707"/>
            </a:xfrm>
            <a:prstGeom prst="rect">
              <a:avLst/>
            </a:prstGeom>
          </p:spPr>
        </p:pic>
        <p:pic>
          <p:nvPicPr>
            <p:cNvPr id="43" name="Graphic 52" descr="Close with solid fill">
              <a:extLst>
                <a:ext uri="{FF2B5EF4-FFF2-40B4-BE49-F238E27FC236}">
                  <a16:creationId xmlns:a16="http://schemas.microsoft.com/office/drawing/2014/main" id="{CA21891A-A88C-4640-A9F7-974F397B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86864" y="5016525"/>
              <a:ext cx="242690" cy="255707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10968621" y="2245707"/>
              <a:ext cx="236407" cy="3641514"/>
              <a:chOff x="11167730" y="2234667"/>
              <a:chExt cx="255159" cy="4021931"/>
            </a:xfrm>
          </p:grpSpPr>
          <p:pic>
            <p:nvPicPr>
              <p:cNvPr id="15" name="Graphic 22" descr="Checkmark with solid fill">
                <a:extLst>
                  <a:ext uri="{FF2B5EF4-FFF2-40B4-BE49-F238E27FC236}">
                    <a16:creationId xmlns:a16="http://schemas.microsoft.com/office/drawing/2014/main" id="{49329835-A9C7-8C71-EFA7-CABEC5984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67730" y="2234667"/>
                <a:ext cx="242480" cy="293828"/>
              </a:xfrm>
              <a:prstGeom prst="rect">
                <a:avLst/>
              </a:prstGeom>
            </p:spPr>
          </p:pic>
          <p:pic>
            <p:nvPicPr>
              <p:cNvPr id="20" name="Graphic 29" descr="Checkmark with solid fill">
                <a:extLst>
                  <a:ext uri="{FF2B5EF4-FFF2-40B4-BE49-F238E27FC236}">
                    <a16:creationId xmlns:a16="http://schemas.microsoft.com/office/drawing/2014/main" id="{6363126F-0D29-16B8-BD52-FEFAA79A1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77545" y="2798583"/>
                <a:ext cx="242480" cy="293828"/>
              </a:xfrm>
              <a:prstGeom prst="rect">
                <a:avLst/>
              </a:prstGeom>
            </p:spPr>
          </p:pic>
          <p:pic>
            <p:nvPicPr>
              <p:cNvPr id="22" name="Graphic 31" descr="Checkmark with solid fill">
                <a:extLst>
                  <a:ext uri="{FF2B5EF4-FFF2-40B4-BE49-F238E27FC236}">
                    <a16:creationId xmlns:a16="http://schemas.microsoft.com/office/drawing/2014/main" id="{5A206C5A-3007-93FC-82C1-B24426AFC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78030" y="3399591"/>
                <a:ext cx="242480" cy="293828"/>
              </a:xfrm>
              <a:prstGeom prst="rect">
                <a:avLst/>
              </a:prstGeom>
            </p:spPr>
          </p:pic>
          <p:pic>
            <p:nvPicPr>
              <p:cNvPr id="32" name="Graphic 41" descr="Checkmark with solid fill">
                <a:extLst>
                  <a:ext uri="{FF2B5EF4-FFF2-40B4-BE49-F238E27FC236}">
                    <a16:creationId xmlns:a16="http://schemas.microsoft.com/office/drawing/2014/main" id="{F9FD6C24-B183-8E16-2D30-85F726724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77545" y="4024035"/>
                <a:ext cx="242480" cy="293828"/>
              </a:xfrm>
              <a:prstGeom prst="rect">
                <a:avLst/>
              </a:prstGeom>
            </p:spPr>
          </p:pic>
          <p:pic>
            <p:nvPicPr>
              <p:cNvPr id="35" name="Graphic 44" descr="Checkmark with solid fill">
                <a:extLst>
                  <a:ext uri="{FF2B5EF4-FFF2-40B4-BE49-F238E27FC236}">
                    <a16:creationId xmlns:a16="http://schemas.microsoft.com/office/drawing/2014/main" id="{8FBADEB0-21A6-EB96-428D-1706794BD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77545" y="4683858"/>
                <a:ext cx="242480" cy="293828"/>
              </a:xfrm>
              <a:prstGeom prst="rect">
                <a:avLst/>
              </a:prstGeom>
            </p:spPr>
          </p:pic>
          <p:pic>
            <p:nvPicPr>
              <p:cNvPr id="44" name="Graphic 53" descr="Checkmark with solid fill">
                <a:extLst>
                  <a:ext uri="{FF2B5EF4-FFF2-40B4-BE49-F238E27FC236}">
                    <a16:creationId xmlns:a16="http://schemas.microsoft.com/office/drawing/2014/main" id="{45325AA5-BB7B-83B8-6131-D1D680E67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80409" y="5283021"/>
                <a:ext cx="242480" cy="293828"/>
              </a:xfrm>
              <a:prstGeom prst="rect">
                <a:avLst/>
              </a:prstGeom>
            </p:spPr>
          </p:pic>
          <p:pic>
            <p:nvPicPr>
              <p:cNvPr id="45" name="Graphic 54" descr="Checkmark with solid fill">
                <a:extLst>
                  <a:ext uri="{FF2B5EF4-FFF2-40B4-BE49-F238E27FC236}">
                    <a16:creationId xmlns:a16="http://schemas.microsoft.com/office/drawing/2014/main" id="{90B431DC-F086-72B6-56A7-5F1C97267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77545" y="5962770"/>
                <a:ext cx="242480" cy="293828"/>
              </a:xfrm>
              <a:prstGeom prst="rect">
                <a:avLst/>
              </a:prstGeom>
            </p:spPr>
          </p:pic>
        </p:grpSp>
        <p:pic>
          <p:nvPicPr>
            <p:cNvPr id="46" name="Graphic 55" descr="Checkmark with solid fill">
              <a:extLst>
                <a:ext uri="{FF2B5EF4-FFF2-40B4-BE49-F238E27FC236}">
                  <a16:creationId xmlns:a16="http://schemas.microsoft.com/office/drawing/2014/main" id="{710C1A7D-2DC5-2851-8CBE-046FD6A8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95896" y="5670153"/>
              <a:ext cx="224660" cy="266036"/>
            </a:xfrm>
            <a:prstGeom prst="rect">
              <a:avLst/>
            </a:prstGeom>
          </p:spPr>
        </p:pic>
        <p:pic>
          <p:nvPicPr>
            <p:cNvPr id="47" name="Graphic 56" descr="Checkmark with solid fill">
              <a:extLst>
                <a:ext uri="{FF2B5EF4-FFF2-40B4-BE49-F238E27FC236}">
                  <a16:creationId xmlns:a16="http://schemas.microsoft.com/office/drawing/2014/main" id="{683271BB-E789-262A-0258-46E9F78A0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62516" y="5606392"/>
              <a:ext cx="224660" cy="266036"/>
            </a:xfrm>
            <a:prstGeom prst="rect">
              <a:avLst/>
            </a:prstGeom>
          </p:spPr>
        </p:pic>
        <p:pic>
          <p:nvPicPr>
            <p:cNvPr id="48" name="Graphic 57" descr="Checkmark with solid fill">
              <a:extLst>
                <a:ext uri="{FF2B5EF4-FFF2-40B4-BE49-F238E27FC236}">
                  <a16:creationId xmlns:a16="http://schemas.microsoft.com/office/drawing/2014/main" id="{D9B889C0-D31F-2BEF-9D72-D0AF1615B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47354" y="5681318"/>
              <a:ext cx="224660" cy="266036"/>
            </a:xfrm>
            <a:prstGeom prst="rect">
              <a:avLst/>
            </a:prstGeom>
          </p:spPr>
        </p:pic>
        <p:pic>
          <p:nvPicPr>
            <p:cNvPr id="49" name="Graphic 58" descr="Checkmark with solid fill">
              <a:extLst>
                <a:ext uri="{FF2B5EF4-FFF2-40B4-BE49-F238E27FC236}">
                  <a16:creationId xmlns:a16="http://schemas.microsoft.com/office/drawing/2014/main" id="{633EC9DB-5234-8272-F52E-8CA08E1F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0960" y="5670153"/>
              <a:ext cx="224660" cy="266036"/>
            </a:xfrm>
            <a:prstGeom prst="rect">
              <a:avLst/>
            </a:prstGeom>
          </p:spPr>
        </p:pic>
        <p:pic>
          <p:nvPicPr>
            <p:cNvPr id="50" name="Graphic 59" descr="Checkmark with solid fill">
              <a:extLst>
                <a:ext uri="{FF2B5EF4-FFF2-40B4-BE49-F238E27FC236}">
                  <a16:creationId xmlns:a16="http://schemas.microsoft.com/office/drawing/2014/main" id="{E0CDCDFD-26F8-6FB5-BE6B-BD782D3AF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33626" y="5652958"/>
              <a:ext cx="224660" cy="266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350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988211" cy="609828"/>
            <a:chOff x="277091" y="249153"/>
            <a:chExt cx="3988211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7850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Problem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F3C1EC89-6607-4B5C-8380-23F66AA2D528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87" y="1966164"/>
            <a:ext cx="5605669" cy="37371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95663" y="2051406"/>
            <a:ext cx="63966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Isn’t that hard to understand hand written prescriptions ?</a:t>
            </a:r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What are the main difficulties of using  hand written prescriptions ?</a:t>
            </a:r>
          </a:p>
          <a:p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How electronic prescription can be beneficial for a patient?</a:t>
            </a:r>
          </a:p>
        </p:txBody>
      </p:sp>
    </p:spTree>
    <p:extLst>
      <p:ext uri="{BB962C8B-B14F-4D97-AF65-F5344CB8AC3E}">
        <p14:creationId xmlns:p14="http://schemas.microsoft.com/office/powerpoint/2010/main" val="160543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988211" cy="609828"/>
            <a:chOff x="277091" y="249153"/>
            <a:chExt cx="3988211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7850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Problem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1782437" y="2397169"/>
            <a:ext cx="9176508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Lack of assistance while getting drugs.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Unable to find the drugs' availability among pharmacies and buy the meds for a fair price.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The inability to read and manage handwritten prescriptions.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Information about lab reports and side effects is not clear enough to read and understand.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1" t="4803" r="3104" b="15818"/>
          <a:stretch/>
        </p:blipFill>
        <p:spPr>
          <a:xfrm>
            <a:off x="8565776" y="389965"/>
            <a:ext cx="2622177" cy="2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33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458946" cy="609828"/>
            <a:chOff x="277091" y="249153"/>
            <a:chExt cx="2458946" cy="60982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pic>
        <p:nvPicPr>
          <p:cNvPr id="67" name="Picture 66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781731" y="1750575"/>
            <a:ext cx="2620299" cy="523220"/>
            <a:chOff x="1840832" y="1584815"/>
            <a:chExt cx="2620299" cy="5232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7F6948-5ACF-4174-BCBD-8035269DBB4B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2367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+mj-lt"/>
                </a:rPr>
                <a:t>Main Objective</a:t>
              </a:r>
              <a:endParaRPr lang="en-US" sz="2800">
                <a:solidFill>
                  <a:srgbClr val="03345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2188729" y="2298587"/>
            <a:ext cx="882420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cs typeface="Calibri"/>
              </a:rPr>
              <a:t>Designing a Speech Electronic Prescription System Based on Mobile device 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521086" y="3119358"/>
            <a:ext cx="10144024" cy="461665"/>
            <a:chOff x="1840832" y="1584815"/>
            <a:chExt cx="10144024" cy="46166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1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B093337-75E7-4069-A262-CB46019961FE}"/>
              </a:ext>
            </a:extLst>
          </p:cNvPr>
          <p:cNvSpPr txBox="1"/>
          <p:nvPr/>
        </p:nvSpPr>
        <p:spPr>
          <a:xfrm>
            <a:off x="3103185" y="3660896"/>
            <a:ext cx="850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Using natural language processing model to convert audio file to text format.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468833" y="4093764"/>
            <a:ext cx="10144024" cy="461665"/>
            <a:chOff x="1840832" y="1584815"/>
            <a:chExt cx="10144024" cy="46166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2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093337-75E7-4069-A262-CB46019961FE}"/>
              </a:ext>
            </a:extLst>
          </p:cNvPr>
          <p:cNvSpPr txBox="1"/>
          <p:nvPr/>
        </p:nvSpPr>
        <p:spPr>
          <a:xfrm>
            <a:off x="3103185" y="4583536"/>
            <a:ext cx="8646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By automatically suggesting the name of the drug through the prescription form, the doctor can confirm its correctness.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504947" y="5368543"/>
            <a:ext cx="10144024" cy="461665"/>
            <a:chOff x="1840832" y="1584815"/>
            <a:chExt cx="10144024" cy="4616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3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B093337-75E7-4069-A262-CB46019961FE}"/>
              </a:ext>
            </a:extLst>
          </p:cNvPr>
          <p:cNvSpPr txBox="1"/>
          <p:nvPr/>
        </p:nvSpPr>
        <p:spPr>
          <a:xfrm>
            <a:off x="3113510" y="5821145"/>
            <a:ext cx="8824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 Patients will be able to get the prescription directly through their mobile phone.</a:t>
            </a:r>
          </a:p>
        </p:txBody>
      </p:sp>
      <p:sp>
        <p:nvSpPr>
          <p:cNvPr id="29" name="Google Shape;294;p15">
            <a:extLst>
              <a:ext uri="{FF2B5EF4-FFF2-40B4-BE49-F238E27FC236}">
                <a16:creationId xmlns:a16="http://schemas.microsoft.com/office/drawing/2014/main" id="{69CEAAC8-3849-BE68-A093-2D7025254439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69205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4326855" y="2963936"/>
            <a:ext cx="4223852" cy="830997"/>
            <a:chOff x="277091" y="249153"/>
            <a:chExt cx="4223852" cy="8309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0206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  <a:endParaRPr lang="en-US" sz="32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487884" y="1276238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Diagram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381162" y="1224829"/>
            <a:ext cx="2143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487884" y="5003677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381162" y="5003727"/>
            <a:ext cx="2692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Breakdown</a:t>
            </a:r>
          </a:p>
        </p:txBody>
      </p:sp>
      <p:sp>
        <p:nvSpPr>
          <p:cNvPr id="2" name="Google Shape;294;p15">
            <a:extLst>
              <a:ext uri="{FF2B5EF4-FFF2-40B4-BE49-F238E27FC236}">
                <a16:creationId xmlns:a16="http://schemas.microsoft.com/office/drawing/2014/main" id="{BBD79B7F-BD44-CE12-0C8B-412F4328B47A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" y="63301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4903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601887" cy="609828"/>
            <a:chOff x="277091" y="249153"/>
            <a:chExt cx="3601887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3986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Diagram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84111FA9-3E30-4BBC-135A-4E4A0CF8E741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282A3874-66F4-D8B0-D924-BBFE7F05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543" y="1458307"/>
            <a:ext cx="6749141" cy="4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73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0BB305C6-54FA-BCBB-486D-C0F5560DEF7C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4581322" cy="609828"/>
            <a:chOff x="277091" y="249153"/>
            <a:chExt cx="4581322" cy="6098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378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 &amp; Technologies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16CA7E5-047F-324C-C3AE-1D5602E23C84}"/>
              </a:ext>
            </a:extLst>
          </p:cNvPr>
          <p:cNvSpPr txBox="1"/>
          <p:nvPr/>
        </p:nvSpPr>
        <p:spPr>
          <a:xfrm>
            <a:off x="2441123" y="1617306"/>
            <a:ext cx="13981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Node JS </a:t>
            </a:r>
            <a:endParaRPr lang="en-US" sz="2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1060B-6E4D-34FA-1829-F00E60389D19}"/>
              </a:ext>
            </a:extLst>
          </p:cNvPr>
          <p:cNvSpPr txBox="1"/>
          <p:nvPr/>
        </p:nvSpPr>
        <p:spPr>
          <a:xfrm>
            <a:off x="2456363" y="2053170"/>
            <a:ext cx="1005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AWS</a:t>
            </a:r>
            <a:endParaRPr lang="en-US" sz="2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D1CC4-E223-95B6-B974-CBF4D0157966}"/>
              </a:ext>
            </a:extLst>
          </p:cNvPr>
          <p:cNvSpPr txBox="1"/>
          <p:nvPr/>
        </p:nvSpPr>
        <p:spPr>
          <a:xfrm>
            <a:off x="2453315" y="2452458"/>
            <a:ext cx="1954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Google Collab</a:t>
            </a:r>
            <a:endParaRPr lang="en-US" sz="2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BA598-F4CD-58B0-FC1D-14B5BBD7E1C9}"/>
              </a:ext>
            </a:extLst>
          </p:cNvPr>
          <p:cNvSpPr txBox="1"/>
          <p:nvPr/>
        </p:nvSpPr>
        <p:spPr>
          <a:xfrm>
            <a:off x="2453493" y="2835298"/>
            <a:ext cx="18193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Arial" panose="020B0604020202020204" pitchFamily="34" charset="0"/>
              </a:rPr>
              <a:t>React Native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2ECE5E-0A9E-3B07-8034-CF279FD23A4E}"/>
              </a:ext>
            </a:extLst>
          </p:cNvPr>
          <p:cNvSpPr txBox="1"/>
          <p:nvPr/>
        </p:nvSpPr>
        <p:spPr>
          <a:xfrm>
            <a:off x="2441123" y="3221808"/>
            <a:ext cx="427980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Natural Language processing(NLP)</a:t>
            </a:r>
            <a:endParaRPr lang="en-US" sz="2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5F3FAE-DEED-D713-28B7-A964E363DA06}"/>
              </a:ext>
            </a:extLst>
          </p:cNvPr>
          <p:cNvSpPr txBox="1"/>
          <p:nvPr/>
        </p:nvSpPr>
        <p:spPr>
          <a:xfrm>
            <a:off x="2455005" y="4062420"/>
            <a:ext cx="5309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8642E7-8CBC-9409-296E-8D2908825836}"/>
              </a:ext>
            </a:extLst>
          </p:cNvPr>
          <p:cNvSpPr txBox="1"/>
          <p:nvPr/>
        </p:nvSpPr>
        <p:spPr>
          <a:xfrm>
            <a:off x="2441123" y="3618744"/>
            <a:ext cx="3922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Python Django REST API Server</a:t>
            </a:r>
            <a:endParaRPr lang="en-US" sz="2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44320F-700A-68A4-4D60-E7798CAE17A2}"/>
              </a:ext>
            </a:extLst>
          </p:cNvPr>
          <p:cNvSpPr txBox="1"/>
          <p:nvPr/>
        </p:nvSpPr>
        <p:spPr>
          <a:xfrm>
            <a:off x="2450444" y="4052468"/>
            <a:ext cx="33285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Google speech to text API</a:t>
            </a:r>
            <a:endParaRPr lang="en-US" sz="2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8DDF03-65AB-42A6-4E74-90BA14B23B3F}"/>
              </a:ext>
            </a:extLst>
          </p:cNvPr>
          <p:cNvSpPr txBox="1"/>
          <p:nvPr/>
        </p:nvSpPr>
        <p:spPr>
          <a:xfrm>
            <a:off x="2482251" y="4462530"/>
            <a:ext cx="2252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Visual Studio IDE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9D79E1-4D50-B3F2-8B29-8342F4302BF2}"/>
              </a:ext>
            </a:extLst>
          </p:cNvPr>
          <p:cNvSpPr txBox="1"/>
          <p:nvPr/>
        </p:nvSpPr>
        <p:spPr>
          <a:xfrm>
            <a:off x="2481287" y="4478014"/>
            <a:ext cx="5309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D95E3F-108B-80B5-01FB-25312FB200BD}"/>
              </a:ext>
            </a:extLst>
          </p:cNvPr>
          <p:cNvSpPr txBox="1"/>
          <p:nvPr/>
        </p:nvSpPr>
        <p:spPr>
          <a:xfrm>
            <a:off x="2502698" y="4878124"/>
            <a:ext cx="13959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Firebase</a:t>
            </a:r>
            <a:endParaRPr lang="en-US" sz="200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121A2E-2C64-B58D-92A4-A95E1E691E62}"/>
              </a:ext>
            </a:extLst>
          </p:cNvPr>
          <p:cNvGrpSpPr/>
          <p:nvPr/>
        </p:nvGrpSpPr>
        <p:grpSpPr>
          <a:xfrm>
            <a:off x="7357122" y="1869483"/>
            <a:ext cx="4055634" cy="3587033"/>
            <a:chOff x="7314919" y="1663912"/>
            <a:chExt cx="4055634" cy="3587033"/>
          </a:xfrm>
        </p:grpSpPr>
        <p:pic>
          <p:nvPicPr>
            <p:cNvPr id="3" name="Picture 2" descr="Icon&#10;&#10;Description automatically generated">
              <a:extLst>
                <a:ext uri="{FF2B5EF4-FFF2-40B4-BE49-F238E27FC236}">
                  <a16:creationId xmlns:a16="http://schemas.microsoft.com/office/drawing/2014/main" id="{8165CFC1-EA61-20EB-BB0A-ABB55B2AC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919" y="1663912"/>
              <a:ext cx="1809750" cy="1943100"/>
            </a:xfrm>
            <a:prstGeom prst="rect">
              <a:avLst/>
            </a:prstGeom>
          </p:spPr>
        </p:pic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E1F06B2-1EF5-5D63-2102-AC6FCA203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0998" y="3726945"/>
              <a:ext cx="3009900" cy="1524000"/>
            </a:xfrm>
            <a:prstGeom prst="rect">
              <a:avLst/>
            </a:prstGeom>
          </p:spPr>
        </p:pic>
        <p:pic>
          <p:nvPicPr>
            <p:cNvPr id="39" name="Picture 38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68856854-1C50-1FAD-3FA4-AEAC21894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2" b="12099"/>
            <a:stretch/>
          </p:blipFill>
          <p:spPr>
            <a:xfrm>
              <a:off x="9363563" y="1841924"/>
              <a:ext cx="2006990" cy="1631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0027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20986" cy="609828"/>
            <a:chOff x="277091" y="249153"/>
            <a:chExt cx="3120986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177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Requirements</a:t>
              </a:r>
            </a:p>
          </p:txBody>
        </p:sp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578511" y="2015613"/>
            <a:ext cx="387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2437" y="2716345"/>
            <a:ext cx="9761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Arial" panose="020B0604020202020204" pitchFamily="34" charset="0"/>
              </a:rPr>
              <a:t>Should be Use the Google Speech API as a identify all disease names.</a:t>
            </a:r>
            <a:endParaRPr lang="en-GB" sz="2000"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Arial" panose="020B0604020202020204" pitchFamily="34" charset="0"/>
              </a:rPr>
              <a:t>Should be able to Apply a digital signature in the prescription.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Arial" panose="020B0604020202020204" pitchFamily="34" charset="0"/>
              </a:rPr>
              <a:t>A list of drug names is automatically generated.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Arial" panose="020B0604020202020204" pitchFamily="34" charset="0"/>
              </a:rPr>
              <a:t>Should be able to send well organized  prescription to patient email.</a:t>
            </a:r>
            <a:endParaRPr lang="en-GB" sz="2000">
              <a:cs typeface="Arial" panose="020B0604020202020204" pitchFamily="34" charset="0"/>
            </a:endParaRPr>
          </a:p>
        </p:txBody>
      </p:sp>
      <p:sp>
        <p:nvSpPr>
          <p:cNvPr id="10" name="Google Shape;294;p15">
            <a:extLst>
              <a:ext uri="{FF2B5EF4-FFF2-40B4-BE49-F238E27FC236}">
                <a16:creationId xmlns:a16="http://schemas.microsoft.com/office/drawing/2014/main" id="{D6B6B6E5-F7D4-DD91-9CEA-820A71E1F6E5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11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20986" cy="609828"/>
            <a:chOff x="277091" y="249153"/>
            <a:chExt cx="3120986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177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Requirements</a:t>
              </a:r>
            </a:p>
          </p:txBody>
        </p:sp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578511" y="2015613"/>
            <a:ext cx="4746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- Functional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8511" y="2799471"/>
            <a:ext cx="2917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>
                <a:cs typeface="Arial" panose="020B0604020202020204" pitchFamily="34" charset="0"/>
              </a:rPr>
              <a:t>Availability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>
                <a:cs typeface="Arial" panose="020B0604020202020204" pitchFamily="34" charset="0"/>
              </a:rPr>
              <a:t>Reusability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>
                <a:cs typeface="Arial" panose="020B0604020202020204" pitchFamily="34" charset="0"/>
              </a:rPr>
              <a:t>Usability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0" name="Google Shape;294;p15">
            <a:extLst>
              <a:ext uri="{FF2B5EF4-FFF2-40B4-BE49-F238E27FC236}">
                <a16:creationId xmlns:a16="http://schemas.microsoft.com/office/drawing/2014/main" id="{D6B6B6E5-F7D4-DD91-9CEA-820A71E1F6E5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57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729102" cy="609828"/>
            <a:chOff x="277091" y="249153"/>
            <a:chExt cx="3729102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5259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Breakdown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D6B6B6E5-F7D4-DD91-9CEA-820A71E1F6E5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9A81D31-D2FF-C4D0-7FAC-CA031E16D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65" y="1595535"/>
            <a:ext cx="7545135" cy="446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10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64209" y="556363"/>
            <a:ext cx="2453396" cy="604332"/>
            <a:chOff x="258863" y="-108175"/>
            <a:chExt cx="2453396" cy="604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58863" y="-94970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318655" y="-108175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</p:grp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D6B6B6E5-F7D4-DD91-9CEA-820A71E1F6E5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IT19955414|    </a:t>
            </a:r>
            <a:r>
              <a:rPr lang="en-US" sz="20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Samaranayaka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S.W   |    2022-73</a:t>
            </a:r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D75D1A-B9BE-2ECA-6C50-986C6AE275C4}"/>
              </a:ext>
            </a:extLst>
          </p:cNvPr>
          <p:cNvSpPr txBox="1"/>
          <p:nvPr/>
        </p:nvSpPr>
        <p:spPr>
          <a:xfrm>
            <a:off x="1282431" y="1490597"/>
            <a:ext cx="102729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[1] Ms. B. Priya ,Associate Professor, Department of Computer Science and Engineering Sri Sairam     Engineering College Ms. Padma Priya A , Engineer trainee, SIFY Technologies Ltd, Chennai Ms. Bharathi </a:t>
            </a:r>
            <a:r>
              <a:rPr lang="en-US" b="0" i="0" err="1">
                <a:solidFill>
                  <a:srgbClr val="242424"/>
                </a:solidFill>
                <a:effectLst/>
                <a:latin typeface="-apple-system"/>
              </a:rPr>
              <a:t>R,Intern</a:t>
            </a: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, NPTEL, IIT Madras, “Physician Voice Automated Prescription Generator And Management System,” 2020.</a:t>
            </a:r>
          </a:p>
          <a:p>
            <a:pPr algn="just"/>
            <a:endParaRPr lang="en-US">
              <a:solidFill>
                <a:srgbClr val="242424"/>
              </a:solidFill>
              <a:latin typeface="-apple-system"/>
            </a:endParaRPr>
          </a:p>
          <a:p>
            <a:pPr algn="just"/>
            <a:r>
              <a:rPr lang="en-US">
                <a:solidFill>
                  <a:srgbClr val="242424"/>
                </a:solidFill>
                <a:effectLst/>
                <a:latin typeface="-apple-system"/>
              </a:rPr>
              <a:t>[2] Choudhary, Kuldeep and Agrawal, Tanmay and </a:t>
            </a:r>
            <a:r>
              <a:rPr lang="en-US" err="1">
                <a:solidFill>
                  <a:srgbClr val="242424"/>
                </a:solidFill>
                <a:effectLst/>
                <a:latin typeface="-apple-system"/>
              </a:rPr>
              <a:t>Dama</a:t>
            </a:r>
            <a:r>
              <a:rPr lang="en-US">
                <a:solidFill>
                  <a:srgbClr val="242424"/>
                </a:solidFill>
                <a:effectLst/>
                <a:latin typeface="-apple-system"/>
              </a:rPr>
              <a:t>, </a:t>
            </a:r>
            <a:r>
              <a:rPr lang="en-US" err="1">
                <a:solidFill>
                  <a:srgbClr val="242424"/>
                </a:solidFill>
                <a:effectLst/>
                <a:latin typeface="-apple-system"/>
              </a:rPr>
              <a:t>Ridhi</a:t>
            </a:r>
            <a:r>
              <a:rPr lang="en-US">
                <a:solidFill>
                  <a:srgbClr val="242424"/>
                </a:solidFill>
                <a:effectLst/>
                <a:latin typeface="-apple-system"/>
              </a:rPr>
              <a:t> and Rathod, </a:t>
            </a:r>
            <a:r>
              <a:rPr lang="en-US" err="1">
                <a:solidFill>
                  <a:srgbClr val="242424"/>
                </a:solidFill>
                <a:effectLst/>
                <a:latin typeface="-apple-system"/>
              </a:rPr>
              <a:t>Mansing</a:t>
            </a:r>
            <a:r>
              <a:rPr lang="en-US">
                <a:solidFill>
                  <a:srgbClr val="242424"/>
                </a:solidFill>
                <a:effectLst/>
                <a:latin typeface="-apple-system"/>
              </a:rPr>
              <a:t>, Voice Based E-Prescription (May 7, 2021). Proceedings of the 4th International Conference on Advances in Science &amp;Technology(ICAST2021),Available  SSRN: </a:t>
            </a:r>
            <a:r>
              <a:rPr lang="en-US" b="0" i="0" u="none" strike="noStrike">
                <a:solidFill>
                  <a:srgbClr val="4F52B2"/>
                </a:solidFill>
                <a:effectLst/>
                <a:latin typeface="-apple-system"/>
                <a:hlinkClick r:id="rId3" tooltip="https://ssrn.com/abstract=3867317"/>
              </a:rPr>
              <a:t>https://ssrn.com/abstract=3867317</a:t>
            </a:r>
            <a:r>
              <a:rPr lang="en-US">
                <a:solidFill>
                  <a:srgbClr val="242424"/>
                </a:solidFill>
                <a:effectLst/>
                <a:latin typeface="-apple-system"/>
              </a:rPr>
              <a:t> or </a:t>
            </a:r>
            <a:r>
              <a:rPr lang="en-US" b="0" i="0" u="none" strike="noStrike">
                <a:solidFill>
                  <a:srgbClr val="4F52B2"/>
                </a:solidFill>
                <a:effectLst/>
                <a:latin typeface="-apple-system"/>
                <a:hlinkClick r:id="rId4" tooltip="https://dx.doi.org/10.2139/ssrn.3867317"/>
              </a:rPr>
              <a:t>http://dx.doi.org/10.2139/ssrn.3867317</a:t>
            </a:r>
            <a:endParaRPr lang="en-US" b="0" i="0" u="none" strike="noStrike">
              <a:solidFill>
                <a:srgbClr val="4F52B2"/>
              </a:solidFill>
              <a:effectLst/>
              <a:latin typeface="-apple-system"/>
            </a:endParaRPr>
          </a:p>
          <a:p>
            <a:pPr algn="just"/>
            <a:endParaRPr lang="en-US">
              <a:solidFill>
                <a:srgbClr val="4F52B2"/>
              </a:solidFill>
              <a:latin typeface="-apple-system"/>
            </a:endParaRPr>
          </a:p>
          <a:p>
            <a:pPr algn="just"/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[3] M. V. Abhishek Gowda, </a:t>
            </a:r>
            <a:r>
              <a:rPr lang="en-US" b="0" i="0" err="1">
                <a:solidFill>
                  <a:srgbClr val="242424"/>
                </a:solidFill>
                <a:effectLst/>
                <a:latin typeface="-apple-system"/>
              </a:rPr>
              <a:t>Krithika</a:t>
            </a: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 Jagannath, Ashish K Amar, G. Meghana and Dr. Rekha B </a:t>
            </a:r>
            <a:r>
              <a:rPr lang="en-US" b="0" i="0" err="1">
                <a:solidFill>
                  <a:srgbClr val="242424"/>
                </a:solidFill>
                <a:effectLst/>
                <a:latin typeface="-apple-system"/>
              </a:rPr>
              <a:t>Venkatapur</a:t>
            </a: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 Department of Computer Science and Engineering </a:t>
            </a:r>
            <a:r>
              <a:rPr lang="en-US" b="0" i="0" err="1">
                <a:solidFill>
                  <a:srgbClr val="242424"/>
                </a:solidFill>
                <a:effectLst/>
                <a:latin typeface="-apple-system"/>
              </a:rPr>
              <a:t>Kammavari</a:t>
            </a:r>
            <a:r>
              <a:rPr lang="en-US" b="0" i="0">
                <a:solidFill>
                  <a:srgbClr val="242424"/>
                </a:solidFill>
                <a:effectLst/>
                <a:latin typeface="-apple-system"/>
              </a:rPr>
              <a:t> Sangha Institute of Technology, Bangalore, Karnataka, “Voice Based E-Prescription: A System for Appointment Booking, Prescribing and EHR,” 2021, p. 11.</a:t>
            </a:r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77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146261" y="2793142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IT19146270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146261" y="324078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Jayangika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D.H.K.C</a:t>
            </a:r>
            <a:endParaRPr lang="en-US">
              <a:solidFill>
                <a:srgbClr val="033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146261" y="3657653"/>
            <a:ext cx="5320145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B.Sc. (</a:t>
            </a:r>
            <a:r>
              <a:rPr lang="en-US" sz="1600" err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Hons</a:t>
            </a:r>
            <a:r>
              <a:rPr lang="en-US" sz="16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Degree in Information Technology Specialization in Information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11C5-20F3-479A-8524-409A1631DEA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146261" y="1701168"/>
            <a:ext cx="638312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/>
              <a:t>Evaluating Lab Reports and Monitoring the Side effects of drugs.</a:t>
            </a:r>
            <a:endParaRPr lang="en-US" sz="2800"/>
          </a:p>
        </p:txBody>
      </p:sp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B499D42B-C3FB-FFD2-0C49-28625E842B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30" y="1382225"/>
            <a:ext cx="2994026" cy="3717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2828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4478213" y="3042021"/>
            <a:ext cx="3950292" cy="830997"/>
            <a:chOff x="310201" y="249153"/>
            <a:chExt cx="3950292" cy="8309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310201" y="267854"/>
              <a:ext cx="50018" cy="8122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7802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033432" y="1468408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855476" y="1272862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sz="36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759371" y="4900629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8691447" y="4938808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6" name="Google Shape;294;p15">
            <a:extLst>
              <a:ext uri="{FF2B5EF4-FFF2-40B4-BE49-F238E27FC236}">
                <a16:creationId xmlns:a16="http://schemas.microsoft.com/office/drawing/2014/main" id="{0F2BA1EA-C2C4-2777-4F8A-EE6B55725239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7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5105504" cy="609828"/>
            <a:chOff x="277091" y="249153"/>
            <a:chExt cx="5105504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9023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Overall System Diagram</a:t>
              </a:r>
            </a:p>
          </p:txBody>
        </p:sp>
      </p:grp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979B1FD-471E-9FE1-02F2-E6AC8575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52" y="2040932"/>
            <a:ext cx="10406331" cy="42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2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272114" y="794232"/>
            <a:ext cx="2777944" cy="609828"/>
            <a:chOff x="277091" y="249153"/>
            <a:chExt cx="2777944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5747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27F9CA-F0D6-49C7-B9A6-B6B21BBF92A4}"/>
              </a:ext>
            </a:extLst>
          </p:cNvPr>
          <p:cNvSpPr txBox="1"/>
          <p:nvPr/>
        </p:nvSpPr>
        <p:spPr>
          <a:xfrm>
            <a:off x="1047030" y="1801115"/>
            <a:ext cx="7871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Patients are giving less attention to their diseases nowadays due to all the problems that are present. Due to this reason, patients must face various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The level of arthritis can be accurately determined by laboratory results using our mobile application without a medical appointment.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Providing a proper solution to identify arthritis drug side effects.</a:t>
            </a:r>
            <a:endParaRPr lang="en-US"/>
          </a:p>
        </p:txBody>
      </p:sp>
      <p:sp>
        <p:nvSpPr>
          <p:cNvPr id="20" name="Google Shape;294;p15">
            <a:extLst>
              <a:ext uri="{FF2B5EF4-FFF2-40B4-BE49-F238E27FC236}">
                <a16:creationId xmlns:a16="http://schemas.microsoft.com/office/drawing/2014/main" id="{4F83211C-227D-BA83-8555-758B0595240E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770DA56-C3A8-BA41-CB9B-9BA635DD9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15375"/>
          <a:stretch/>
        </p:blipFill>
        <p:spPr>
          <a:xfrm>
            <a:off x="8740726" y="3429000"/>
            <a:ext cx="3434569" cy="34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41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822683" y="421014"/>
            <a:ext cx="3028155" cy="591127"/>
            <a:chOff x="387675" y="9694"/>
            <a:chExt cx="3028155" cy="5911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387675" y="969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75602" y="16046"/>
              <a:ext cx="2940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Gap</a:t>
              </a:r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E9BB8B8-109F-12D4-6B5C-02C99D0FE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70172"/>
              </p:ext>
            </p:extLst>
          </p:nvPr>
        </p:nvGraphicFramePr>
        <p:xfrm>
          <a:off x="1698031" y="1154967"/>
          <a:ext cx="9575411" cy="5048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551">
                  <a:extLst>
                    <a:ext uri="{9D8B030D-6E8A-4147-A177-3AD203B41FA5}">
                      <a16:colId xmlns:a16="http://schemas.microsoft.com/office/drawing/2014/main" val="76041916"/>
                    </a:ext>
                  </a:extLst>
                </a:gridCol>
                <a:gridCol w="1139134">
                  <a:extLst>
                    <a:ext uri="{9D8B030D-6E8A-4147-A177-3AD203B41FA5}">
                      <a16:colId xmlns:a16="http://schemas.microsoft.com/office/drawing/2014/main" val="3780388208"/>
                    </a:ext>
                  </a:extLst>
                </a:gridCol>
                <a:gridCol w="1083773">
                  <a:extLst>
                    <a:ext uri="{9D8B030D-6E8A-4147-A177-3AD203B41FA5}">
                      <a16:colId xmlns:a16="http://schemas.microsoft.com/office/drawing/2014/main" val="3133205525"/>
                    </a:ext>
                  </a:extLst>
                </a:gridCol>
                <a:gridCol w="1133602">
                  <a:extLst>
                    <a:ext uri="{9D8B030D-6E8A-4147-A177-3AD203B41FA5}">
                      <a16:colId xmlns:a16="http://schemas.microsoft.com/office/drawing/2014/main" val="797487465"/>
                    </a:ext>
                  </a:extLst>
                </a:gridCol>
                <a:gridCol w="1195889">
                  <a:extLst>
                    <a:ext uri="{9D8B030D-6E8A-4147-A177-3AD203B41FA5}">
                      <a16:colId xmlns:a16="http://schemas.microsoft.com/office/drawing/2014/main" val="154799253"/>
                    </a:ext>
                  </a:extLst>
                </a:gridCol>
                <a:gridCol w="1096231">
                  <a:extLst>
                    <a:ext uri="{9D8B030D-6E8A-4147-A177-3AD203B41FA5}">
                      <a16:colId xmlns:a16="http://schemas.microsoft.com/office/drawing/2014/main" val="1850743906"/>
                    </a:ext>
                  </a:extLst>
                </a:gridCol>
                <a:gridCol w="1096231">
                  <a:extLst>
                    <a:ext uri="{9D8B030D-6E8A-4147-A177-3AD203B41FA5}">
                      <a16:colId xmlns:a16="http://schemas.microsoft.com/office/drawing/2014/main" val="3986181710"/>
                    </a:ext>
                  </a:extLst>
                </a:gridCol>
              </a:tblGrid>
              <a:tr h="44354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Proposed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007398"/>
                  </a:ext>
                </a:extLst>
              </a:tr>
              <a:tr h="686551">
                <a:tc>
                  <a:txBody>
                    <a:bodyPr/>
                    <a:lstStyle/>
                    <a:p>
                      <a:r>
                        <a:rPr lang="en-US"/>
                        <a:t> Arthritis Lab report data extract and analysis the disease level.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   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   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      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  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    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622558"/>
                  </a:ext>
                </a:extLst>
              </a:tr>
              <a:tr h="641079">
                <a:tc>
                  <a:txBody>
                    <a:bodyPr/>
                    <a:lstStyle/>
                    <a:p>
                      <a:r>
                        <a:rPr lang="en-US"/>
                        <a:t>Display the disease level using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44416"/>
                  </a:ext>
                </a:extLst>
              </a:tr>
              <a:tr h="915827">
                <a:tc>
                  <a:txBody>
                    <a:bodyPr/>
                    <a:lstStyle/>
                    <a:p>
                      <a:r>
                        <a:rPr lang="en-US"/>
                        <a:t>Display the difference in disease levels from month to month using a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86669"/>
                  </a:ext>
                </a:extLst>
              </a:tr>
              <a:tr h="443547">
                <a:tc>
                  <a:txBody>
                    <a:bodyPr/>
                    <a:lstStyle/>
                    <a:p>
                      <a:r>
                        <a:rPr lang="en-US"/>
                        <a:t>Patients can get the uploaded lab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272011"/>
                  </a:ext>
                </a:extLst>
              </a:tr>
              <a:tr h="657307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Predict arthritis drug side effect 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48371"/>
                  </a:ext>
                </a:extLst>
              </a:tr>
              <a:tr h="443547">
                <a:tc>
                  <a:txBody>
                    <a:bodyPr/>
                    <a:lstStyle/>
                    <a:p>
                      <a:r>
                        <a:rPr lang="en-US"/>
                        <a:t>Display The Health Tips avoid the drug side effect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00342"/>
                  </a:ext>
                </a:extLst>
              </a:tr>
            </a:tbl>
          </a:graphicData>
        </a:graphic>
      </p:graphicFrame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11F16919-76E3-EBA8-575F-8EEB28B62E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167" y="2880168"/>
            <a:ext cx="265119" cy="265119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8802E4E8-8C87-D125-13A3-B318E7A59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565" y="2056835"/>
            <a:ext cx="279497" cy="265119"/>
          </a:xfrm>
          <a:prstGeom prst="rect">
            <a:avLst/>
          </a:prstGeom>
        </p:spPr>
      </p:pic>
      <p:sp>
        <p:nvSpPr>
          <p:cNvPr id="45" name="Google Shape;294;p15">
            <a:extLst>
              <a:ext uri="{FF2B5EF4-FFF2-40B4-BE49-F238E27FC236}">
                <a16:creationId xmlns:a16="http://schemas.microsoft.com/office/drawing/2014/main" id="{5BC75605-8CFF-31CC-A626-9248B4EEF1D8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613CBE71-3C82-1563-1D2C-A0A33F3890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64" y="2876344"/>
            <a:ext cx="279497" cy="265119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A4198D11-E681-581F-D59E-7078450BE2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565" y="2876345"/>
            <a:ext cx="279497" cy="265119"/>
          </a:xfrm>
          <a:prstGeom prst="rect">
            <a:avLst/>
          </a:prstGeom>
        </p:spPr>
      </p:pic>
      <p:pic>
        <p:nvPicPr>
          <p:cNvPr id="46" name="Graphic 45" descr="Close with solid fill">
            <a:extLst>
              <a:ext uri="{FF2B5EF4-FFF2-40B4-BE49-F238E27FC236}">
                <a16:creationId xmlns:a16="http://schemas.microsoft.com/office/drawing/2014/main" id="{96EE735E-0BCC-F41F-96E4-D1B442573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8490" y="2876345"/>
            <a:ext cx="279497" cy="265119"/>
          </a:xfrm>
          <a:prstGeom prst="rect">
            <a:avLst/>
          </a:prstGeom>
        </p:spPr>
      </p:pic>
      <p:pic>
        <p:nvPicPr>
          <p:cNvPr id="47" name="Graphic 46" descr="Close with solid fill">
            <a:extLst>
              <a:ext uri="{FF2B5EF4-FFF2-40B4-BE49-F238E27FC236}">
                <a16:creationId xmlns:a16="http://schemas.microsoft.com/office/drawing/2014/main" id="{9CDB5DED-F2DA-EA68-1F65-796B05BFCB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4942" y="2876344"/>
            <a:ext cx="279497" cy="265119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B36603E5-72BA-F6E1-4F70-64AF3A06F2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64" y="3652722"/>
            <a:ext cx="279497" cy="265119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D28A6C79-02B5-31C1-44F8-154EBE6DB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9998" y="3609590"/>
            <a:ext cx="279497" cy="265119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E1EAA69F-A9B7-2F56-3B27-B26DCA01F5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565" y="3652722"/>
            <a:ext cx="279497" cy="265119"/>
          </a:xfrm>
          <a:prstGeom prst="rect">
            <a:avLst/>
          </a:prstGeom>
        </p:spPr>
      </p:pic>
      <p:pic>
        <p:nvPicPr>
          <p:cNvPr id="51" name="Graphic 50" descr="Close with solid fill">
            <a:extLst>
              <a:ext uri="{FF2B5EF4-FFF2-40B4-BE49-F238E27FC236}">
                <a16:creationId xmlns:a16="http://schemas.microsoft.com/office/drawing/2014/main" id="{0609448E-4F50-9410-EE48-4A28A8B96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8490" y="3652721"/>
            <a:ext cx="279497" cy="265119"/>
          </a:xfrm>
          <a:prstGeom prst="rect">
            <a:avLst/>
          </a:prstGeom>
        </p:spPr>
      </p:pic>
      <p:pic>
        <p:nvPicPr>
          <p:cNvPr id="52" name="Graphic 51" descr="Close with solid fill">
            <a:extLst>
              <a:ext uri="{FF2B5EF4-FFF2-40B4-BE49-F238E27FC236}">
                <a16:creationId xmlns:a16="http://schemas.microsoft.com/office/drawing/2014/main" id="{58BED12E-8F2A-F4A8-32BC-7677569AFA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4942" y="3652721"/>
            <a:ext cx="279497" cy="265119"/>
          </a:xfrm>
          <a:prstGeom prst="rect">
            <a:avLst/>
          </a:prstGeom>
        </p:spPr>
      </p:pic>
      <p:pic>
        <p:nvPicPr>
          <p:cNvPr id="53" name="Graphic 52" descr="Close with solid fill">
            <a:extLst>
              <a:ext uri="{FF2B5EF4-FFF2-40B4-BE49-F238E27FC236}">
                <a16:creationId xmlns:a16="http://schemas.microsoft.com/office/drawing/2014/main" id="{07E06071-9EB5-55B6-0BCC-DB2CF427F8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65" y="4371589"/>
            <a:ext cx="279497" cy="265119"/>
          </a:xfrm>
          <a:prstGeom prst="rect">
            <a:avLst/>
          </a:prstGeom>
        </p:spPr>
      </p:pic>
      <p:pic>
        <p:nvPicPr>
          <p:cNvPr id="54" name="Graphic 53" descr="Close with solid fill">
            <a:extLst>
              <a:ext uri="{FF2B5EF4-FFF2-40B4-BE49-F238E27FC236}">
                <a16:creationId xmlns:a16="http://schemas.microsoft.com/office/drawing/2014/main" id="{6BCACB5F-B5C5-62B9-A780-3AE770A2C0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6263" y="4457853"/>
            <a:ext cx="279497" cy="265119"/>
          </a:xfrm>
          <a:prstGeom prst="rect">
            <a:avLst/>
          </a:prstGeom>
        </p:spPr>
      </p:pic>
      <p:pic>
        <p:nvPicPr>
          <p:cNvPr id="55" name="Graphic 54" descr="Close with solid fill">
            <a:extLst>
              <a:ext uri="{FF2B5EF4-FFF2-40B4-BE49-F238E27FC236}">
                <a16:creationId xmlns:a16="http://schemas.microsoft.com/office/drawing/2014/main" id="{7BB88B89-45B7-7942-A0B5-5535592331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565" y="4371589"/>
            <a:ext cx="279497" cy="265119"/>
          </a:xfrm>
          <a:prstGeom prst="rect">
            <a:avLst/>
          </a:prstGeom>
        </p:spPr>
      </p:pic>
      <p:pic>
        <p:nvPicPr>
          <p:cNvPr id="56" name="Graphic 55" descr="Close with solid fill">
            <a:extLst>
              <a:ext uri="{FF2B5EF4-FFF2-40B4-BE49-F238E27FC236}">
                <a16:creationId xmlns:a16="http://schemas.microsoft.com/office/drawing/2014/main" id="{27DFA94A-0B28-13B0-C96E-D270C7571C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999" y="4457853"/>
            <a:ext cx="279497" cy="265119"/>
          </a:xfrm>
          <a:prstGeom prst="rect">
            <a:avLst/>
          </a:prstGeom>
        </p:spPr>
      </p:pic>
      <p:pic>
        <p:nvPicPr>
          <p:cNvPr id="57" name="Graphic 56" descr="Close with solid fill">
            <a:extLst>
              <a:ext uri="{FF2B5EF4-FFF2-40B4-BE49-F238E27FC236}">
                <a16:creationId xmlns:a16="http://schemas.microsoft.com/office/drawing/2014/main" id="{F4A45084-5B16-1CFA-F832-ECFE11214A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4942" y="4457854"/>
            <a:ext cx="279497" cy="265119"/>
          </a:xfrm>
          <a:prstGeom prst="rect">
            <a:avLst/>
          </a:prstGeom>
        </p:spPr>
      </p:pic>
      <p:pic>
        <p:nvPicPr>
          <p:cNvPr id="58" name="Graphic 57" descr="Close with solid fill">
            <a:extLst>
              <a:ext uri="{FF2B5EF4-FFF2-40B4-BE49-F238E27FC236}">
                <a16:creationId xmlns:a16="http://schemas.microsoft.com/office/drawing/2014/main" id="{317014E1-8A66-68D0-BC7C-71383FE98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565" y="5076080"/>
            <a:ext cx="279497" cy="265119"/>
          </a:xfrm>
          <a:prstGeom prst="rect">
            <a:avLst/>
          </a:prstGeom>
        </p:spPr>
      </p:pic>
      <p:pic>
        <p:nvPicPr>
          <p:cNvPr id="59" name="Graphic 58" descr="Close with solid fill">
            <a:extLst>
              <a:ext uri="{FF2B5EF4-FFF2-40B4-BE49-F238E27FC236}">
                <a16:creationId xmlns:a16="http://schemas.microsoft.com/office/drawing/2014/main" id="{CAF087BD-80FD-84BA-DE86-6431EF0543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999" y="5076080"/>
            <a:ext cx="279497" cy="265119"/>
          </a:xfrm>
          <a:prstGeom prst="rect">
            <a:avLst/>
          </a:prstGeom>
        </p:spPr>
      </p:pic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F0853B33-09E7-5F3A-7FF9-AAA620D19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4564" y="5708683"/>
            <a:ext cx="279497" cy="265119"/>
          </a:xfrm>
          <a:prstGeom prst="rect">
            <a:avLst/>
          </a:prstGeom>
        </p:spPr>
      </p:pic>
      <p:pic>
        <p:nvPicPr>
          <p:cNvPr id="61" name="Graphic 60" descr="Close with solid fill">
            <a:extLst>
              <a:ext uri="{FF2B5EF4-FFF2-40B4-BE49-F238E27FC236}">
                <a16:creationId xmlns:a16="http://schemas.microsoft.com/office/drawing/2014/main" id="{F9507575-7DB4-5DC9-6412-2A6483DE1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6263" y="5723061"/>
            <a:ext cx="279497" cy="265119"/>
          </a:xfrm>
          <a:prstGeom prst="rect">
            <a:avLst/>
          </a:prstGeom>
        </p:spPr>
      </p:pic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2687A301-671B-98E8-2FCF-969BB981B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5433" y="5708684"/>
            <a:ext cx="279497" cy="265119"/>
          </a:xfrm>
          <a:prstGeom prst="rect">
            <a:avLst/>
          </a:prstGeom>
        </p:spPr>
      </p:pic>
      <p:pic>
        <p:nvPicPr>
          <p:cNvPr id="63" name="Graphic 62" descr="Close with solid fill">
            <a:extLst>
              <a:ext uri="{FF2B5EF4-FFF2-40B4-BE49-F238E27FC236}">
                <a16:creationId xmlns:a16="http://schemas.microsoft.com/office/drawing/2014/main" id="{40F6EB90-B1D2-6901-9674-17EB723AE1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8074" y="5708683"/>
            <a:ext cx="279497" cy="265119"/>
          </a:xfrm>
          <a:prstGeom prst="rect">
            <a:avLst/>
          </a:prstGeom>
        </p:spPr>
      </p:pic>
      <p:pic>
        <p:nvPicPr>
          <p:cNvPr id="64" name="Graphic 63" descr="Close with solid fill">
            <a:extLst>
              <a:ext uri="{FF2B5EF4-FFF2-40B4-BE49-F238E27FC236}">
                <a16:creationId xmlns:a16="http://schemas.microsoft.com/office/drawing/2014/main" id="{5523E3CA-A76B-369B-8550-C547ABDBE2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2263" y="5723061"/>
            <a:ext cx="279497" cy="265119"/>
          </a:xfrm>
          <a:prstGeom prst="rect">
            <a:avLst/>
          </a:prstGeom>
        </p:spPr>
      </p:pic>
      <p:pic>
        <p:nvPicPr>
          <p:cNvPr id="67" name="Graphic 66" descr="Checkmark with solid fill">
            <a:extLst>
              <a:ext uri="{FF2B5EF4-FFF2-40B4-BE49-F238E27FC236}">
                <a16:creationId xmlns:a16="http://schemas.microsoft.com/office/drawing/2014/main" id="{C63FFF0D-1327-2C1D-0398-18EC01931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469" y="2060659"/>
            <a:ext cx="265119" cy="265119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B77BAD7F-83EF-9FE4-7C5C-2089D51C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167" y="2060659"/>
            <a:ext cx="265119" cy="265119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0898C52F-1861-E91B-BE4B-AF90DAE2AE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2902" y="2060658"/>
            <a:ext cx="265119" cy="265119"/>
          </a:xfrm>
          <a:prstGeom prst="rect">
            <a:avLst/>
          </a:prstGeom>
        </p:spPr>
      </p:pic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2F03A6A7-DDAE-05ED-A1D7-EBE4BE1E5C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1846" y="2060658"/>
            <a:ext cx="265119" cy="265119"/>
          </a:xfrm>
          <a:prstGeom prst="rect">
            <a:avLst/>
          </a:prstGeom>
        </p:spPr>
      </p:pic>
      <p:pic>
        <p:nvPicPr>
          <p:cNvPr id="71" name="Graphic 70" descr="Checkmark with solid fill">
            <a:extLst>
              <a:ext uri="{FF2B5EF4-FFF2-40B4-BE49-F238E27FC236}">
                <a16:creationId xmlns:a16="http://schemas.microsoft.com/office/drawing/2014/main" id="{804827AA-ED58-3104-AE35-B31CBF4F9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3883" y="2060658"/>
            <a:ext cx="265119" cy="265119"/>
          </a:xfrm>
          <a:prstGeom prst="rect">
            <a:avLst/>
          </a:prstGeom>
        </p:spPr>
      </p:pic>
      <p:pic>
        <p:nvPicPr>
          <p:cNvPr id="72" name="Graphic 71" descr="Checkmark with solid fill">
            <a:extLst>
              <a:ext uri="{FF2B5EF4-FFF2-40B4-BE49-F238E27FC236}">
                <a16:creationId xmlns:a16="http://schemas.microsoft.com/office/drawing/2014/main" id="{AE2338C9-DB64-23BD-0B21-4803B96ED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7016" y="2880168"/>
            <a:ext cx="265119" cy="265119"/>
          </a:xfrm>
          <a:prstGeom prst="rect">
            <a:avLst/>
          </a:prstGeom>
        </p:spPr>
      </p:pic>
      <p:pic>
        <p:nvPicPr>
          <p:cNvPr id="73" name="Graphic 72" descr="Checkmark with solid fill">
            <a:extLst>
              <a:ext uri="{FF2B5EF4-FFF2-40B4-BE49-F238E27FC236}">
                <a16:creationId xmlns:a16="http://schemas.microsoft.com/office/drawing/2014/main" id="{DA19689A-439A-EE5D-6E55-2B898BDDBD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7016" y="3656545"/>
            <a:ext cx="265119" cy="265119"/>
          </a:xfrm>
          <a:prstGeom prst="rect">
            <a:avLst/>
          </a:prstGeom>
        </p:spPr>
      </p:pic>
      <p:pic>
        <p:nvPicPr>
          <p:cNvPr id="74" name="Graphic 73" descr="Checkmark with solid fill">
            <a:extLst>
              <a:ext uri="{FF2B5EF4-FFF2-40B4-BE49-F238E27FC236}">
                <a16:creationId xmlns:a16="http://schemas.microsoft.com/office/drawing/2014/main" id="{49F8B0A0-1B58-73A5-12DE-3960553F9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7015" y="4375413"/>
            <a:ext cx="265119" cy="265119"/>
          </a:xfrm>
          <a:prstGeom prst="rect">
            <a:avLst/>
          </a:prstGeom>
        </p:spPr>
      </p:pic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19268EA5-0635-19F9-E693-E42D26DA7E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148" y="5079904"/>
            <a:ext cx="265119" cy="265119"/>
          </a:xfrm>
          <a:prstGeom prst="rect">
            <a:avLst/>
          </a:prstGeom>
        </p:spPr>
      </p:pic>
      <p:pic>
        <p:nvPicPr>
          <p:cNvPr id="76" name="Graphic 75" descr="Checkmark with solid fill">
            <a:extLst>
              <a:ext uri="{FF2B5EF4-FFF2-40B4-BE49-F238E27FC236}">
                <a16:creationId xmlns:a16="http://schemas.microsoft.com/office/drawing/2014/main" id="{11DA02C8-DE21-0388-3B18-9CA2BC556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1846" y="5180546"/>
            <a:ext cx="265119" cy="265119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4C3DE99E-A11C-ADD3-87FA-6C870B8F8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148" y="5726884"/>
            <a:ext cx="265119" cy="265119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0B6824CF-8908-739C-A533-CEE1BCBA5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166" y="5079904"/>
            <a:ext cx="265119" cy="265119"/>
          </a:xfrm>
          <a:prstGeom prst="rect">
            <a:avLst/>
          </a:prstGeom>
        </p:spPr>
      </p:pic>
      <p:pic>
        <p:nvPicPr>
          <p:cNvPr id="7" name="Graphic 1" descr="Checkmark with solid fill">
            <a:extLst>
              <a:ext uri="{FF2B5EF4-FFF2-40B4-BE49-F238E27FC236}">
                <a16:creationId xmlns:a16="http://schemas.microsoft.com/office/drawing/2014/main" id="{05DCC0C3-A653-92F7-AF63-6C78FDD2EA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167" y="2880168"/>
            <a:ext cx="265119" cy="265119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8C5215D8-C2C9-D6C0-09C7-BABBB5554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467" y="5079903"/>
            <a:ext cx="265119" cy="2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64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97" y="2116612"/>
            <a:ext cx="5608806" cy="37371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988211" cy="609828"/>
            <a:chOff x="277091" y="249153"/>
            <a:chExt cx="3988211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7850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Problem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A70D95-EBAA-97D0-99D0-A1F578B416CD}"/>
              </a:ext>
            </a:extLst>
          </p:cNvPr>
          <p:cNvSpPr txBox="1"/>
          <p:nvPr/>
        </p:nvSpPr>
        <p:spPr>
          <a:xfrm>
            <a:off x="1782437" y="2116612"/>
            <a:ext cx="63963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How can laboratory reports accurately diagnose arthritis levels?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How to identify side effects of drugs used to treat arthritis Correctly?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How to properly determine the actions necessary to avoid drug side effects?</a:t>
            </a:r>
          </a:p>
          <a:p>
            <a:endParaRPr lang="en-US"/>
          </a:p>
        </p:txBody>
      </p:sp>
      <p:sp>
        <p:nvSpPr>
          <p:cNvPr id="18" name="Google Shape;294;p15">
            <a:extLst>
              <a:ext uri="{FF2B5EF4-FFF2-40B4-BE49-F238E27FC236}">
                <a16:creationId xmlns:a16="http://schemas.microsoft.com/office/drawing/2014/main" id="{EAAFE2BC-8D5E-68F0-5673-0C7C55E2324D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4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458946" cy="609828"/>
            <a:chOff x="277091" y="249153"/>
            <a:chExt cx="2458946" cy="60982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pic>
        <p:nvPicPr>
          <p:cNvPr id="67" name="Picture 66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782626" y="1898837"/>
            <a:ext cx="2620299" cy="523220"/>
            <a:chOff x="1840832" y="1584815"/>
            <a:chExt cx="2620299" cy="5232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7F6948-5ACF-4174-BCBD-8035269DBB4B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2367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+mj-lt"/>
                </a:rPr>
                <a:t>Main Objective</a:t>
              </a:r>
              <a:endParaRPr lang="en-US" sz="2800">
                <a:solidFill>
                  <a:srgbClr val="03345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2176029" y="2567976"/>
            <a:ext cx="8824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Introduce Mobile vision-based technology to analyze laboratory results for arthritis diseases and monitor drug side effects</a:t>
            </a:r>
          </a:p>
          <a:p>
            <a:endParaRPr lang="en-US" sz="200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525238" y="3351990"/>
            <a:ext cx="10144024" cy="461665"/>
            <a:chOff x="1840832" y="1584815"/>
            <a:chExt cx="10144024" cy="46166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1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B093337-75E7-4069-A262-CB46019961FE}"/>
              </a:ext>
            </a:extLst>
          </p:cNvPr>
          <p:cNvSpPr txBox="1"/>
          <p:nvPr/>
        </p:nvSpPr>
        <p:spPr>
          <a:xfrm>
            <a:off x="3664746" y="3863609"/>
            <a:ext cx="819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Lab report data analyze and display the disease level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503594" y="4273629"/>
            <a:ext cx="10144024" cy="461665"/>
            <a:chOff x="1840832" y="1584815"/>
            <a:chExt cx="10144024" cy="46166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2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093337-75E7-4069-A262-CB46019961FE}"/>
              </a:ext>
            </a:extLst>
          </p:cNvPr>
          <p:cNvSpPr txBox="1"/>
          <p:nvPr/>
        </p:nvSpPr>
        <p:spPr>
          <a:xfrm>
            <a:off x="3664746" y="4731364"/>
            <a:ext cx="715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Display the difference in disease levels from month to month.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2555847" y="5187590"/>
            <a:ext cx="10144024" cy="461665"/>
            <a:chOff x="1840832" y="1584815"/>
            <a:chExt cx="10144024" cy="4616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4B261D-5A11-4A03-A827-8F89D441B242}"/>
                </a:ext>
              </a:extLst>
            </p:cNvPr>
            <p:cNvSpPr/>
            <p:nvPr/>
          </p:nvSpPr>
          <p:spPr>
            <a:xfrm rot="2700000">
              <a:off x="1840832" y="1763396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3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664746" y="5565541"/>
            <a:ext cx="79811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Monitoring the side effects of heavy drugs and Displaying the Health Tips to avoid the drug side effect.</a:t>
            </a:r>
          </a:p>
        </p:txBody>
      </p:sp>
      <p:sp>
        <p:nvSpPr>
          <p:cNvPr id="27" name="Google Shape;294;p15">
            <a:extLst>
              <a:ext uri="{FF2B5EF4-FFF2-40B4-BE49-F238E27FC236}">
                <a16:creationId xmlns:a16="http://schemas.microsoft.com/office/drawing/2014/main" id="{0B3647F5-BE8C-EFB7-7182-097106A0650F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71547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4326855" y="2963936"/>
            <a:ext cx="4223852" cy="830997"/>
            <a:chOff x="277091" y="249153"/>
            <a:chExt cx="4223852" cy="8309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0206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  <a:endParaRPr lang="en-US" sz="32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487884" y="1276238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Diagram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381162" y="1224829"/>
            <a:ext cx="2143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487884" y="5003677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381162" y="5003727"/>
            <a:ext cx="2692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Breakdown</a:t>
            </a:r>
          </a:p>
        </p:txBody>
      </p:sp>
      <p:sp>
        <p:nvSpPr>
          <p:cNvPr id="3" name="Google Shape;294;p15">
            <a:extLst>
              <a:ext uri="{FF2B5EF4-FFF2-40B4-BE49-F238E27FC236}">
                <a16:creationId xmlns:a16="http://schemas.microsoft.com/office/drawing/2014/main" id="{9C89C3D7-6508-BABA-5FA4-D0922914C627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08178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948873" y="553511"/>
            <a:ext cx="3463587" cy="591127"/>
            <a:chOff x="443527" y="-111027"/>
            <a:chExt cx="3463587" cy="5911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443527" y="-111027"/>
              <a:ext cx="64900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508427" y="-111027"/>
              <a:ext cx="33986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Diagram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D1DDD63-0864-8828-42D3-2F5FE3A1AAFB}"/>
              </a:ext>
            </a:extLst>
          </p:cNvPr>
          <p:cNvSpPr txBox="1"/>
          <p:nvPr/>
        </p:nvSpPr>
        <p:spPr>
          <a:xfrm>
            <a:off x="558592" y="1699862"/>
            <a:ext cx="5183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Laboratory Report Data Identify and Analysis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B445F4A-84A0-A47C-3AD7-D6AE0AD1C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9" r="10038" b="22947"/>
          <a:stretch/>
        </p:blipFill>
        <p:spPr>
          <a:xfrm>
            <a:off x="208733" y="2254831"/>
            <a:ext cx="6135796" cy="3922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3C0F7F-7366-3B1C-73D2-002F8AFEEF56}"/>
              </a:ext>
            </a:extLst>
          </p:cNvPr>
          <p:cNvSpPr txBox="1"/>
          <p:nvPr/>
        </p:nvSpPr>
        <p:spPr>
          <a:xfrm>
            <a:off x="7129483" y="1699862"/>
            <a:ext cx="4748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Monitoring the side effects of heavy drugs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92503F-29F2-2906-F220-ED5339F45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4" b="7426"/>
          <a:stretch/>
        </p:blipFill>
        <p:spPr>
          <a:xfrm>
            <a:off x="6584202" y="2590409"/>
            <a:ext cx="5607798" cy="29964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DFFD87-9564-DB87-C112-0842E9F9C966}"/>
              </a:ext>
            </a:extLst>
          </p:cNvPr>
          <p:cNvCxnSpPr/>
          <p:nvPr/>
        </p:nvCxnSpPr>
        <p:spPr>
          <a:xfrm>
            <a:off x="6344529" y="1915162"/>
            <a:ext cx="0" cy="4346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4;p15">
            <a:extLst>
              <a:ext uri="{FF2B5EF4-FFF2-40B4-BE49-F238E27FC236}">
                <a16:creationId xmlns:a16="http://schemas.microsoft.com/office/drawing/2014/main" id="{FE347144-A257-C8EF-F26E-28F9685AC91A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15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4581322" cy="609828"/>
            <a:chOff x="277091" y="249153"/>
            <a:chExt cx="4581322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378122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/>
                  <a:cs typeface="Arial"/>
                </a:rPr>
                <a:t>Tools &amp; Technologies</a:t>
              </a:r>
              <a:endParaRPr lang="en-US" sz="32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CF4419-1CEC-2B2F-4CFC-339F5FA277E4}"/>
              </a:ext>
            </a:extLst>
          </p:cNvPr>
          <p:cNvSpPr txBox="1"/>
          <p:nvPr/>
        </p:nvSpPr>
        <p:spPr>
          <a:xfrm>
            <a:off x="1920802" y="1822331"/>
            <a:ext cx="40720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Node 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Google Collab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React Native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Natural Language processing(NLP)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Python Django REST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Visual Studio IDE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Conventional Neural Network(CNN)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Artificial Neural  Network (ANN)</a:t>
            </a:r>
          </a:p>
          <a:p>
            <a:pPr>
              <a:lnSpc>
                <a:spcPct val="150000"/>
              </a:lnSpc>
            </a:pPr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7" name="Google Shape;294;p15">
            <a:extLst>
              <a:ext uri="{FF2B5EF4-FFF2-40B4-BE49-F238E27FC236}">
                <a16:creationId xmlns:a16="http://schemas.microsoft.com/office/drawing/2014/main" id="{E7CA6BDD-A582-A396-30B7-423F4CA481FF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4B1779-119C-E89F-E687-CDD519BCD28F}"/>
              </a:ext>
            </a:extLst>
          </p:cNvPr>
          <p:cNvGrpSpPr/>
          <p:nvPr/>
        </p:nvGrpSpPr>
        <p:grpSpPr>
          <a:xfrm>
            <a:off x="7314919" y="1663912"/>
            <a:ext cx="4055634" cy="3587033"/>
            <a:chOff x="7314919" y="1663912"/>
            <a:chExt cx="4055634" cy="3587033"/>
          </a:xfrm>
        </p:grpSpPr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B4102B12-6E10-A440-A46E-F99DE6E3E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919" y="1663912"/>
              <a:ext cx="1809750" cy="1943100"/>
            </a:xfrm>
            <a:prstGeom prst="rect">
              <a:avLst/>
            </a:prstGeom>
          </p:spPr>
        </p:pic>
        <p:pic>
          <p:nvPicPr>
            <p:cNvPr id="17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7310F6-9861-1A18-7CC0-FCF9A3C0F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0998" y="3726945"/>
              <a:ext cx="3009900" cy="1524000"/>
            </a:xfrm>
            <a:prstGeom prst="rect">
              <a:avLst/>
            </a:prstGeom>
          </p:spPr>
        </p:pic>
        <p:pic>
          <p:nvPicPr>
            <p:cNvPr id="19" name="Picture 18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FED68332-3600-9CBA-27E3-6E5CE6D37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2" b="12099"/>
            <a:stretch/>
          </p:blipFill>
          <p:spPr>
            <a:xfrm>
              <a:off x="9363563" y="1841924"/>
              <a:ext cx="2006990" cy="1631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47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20986" cy="609828"/>
            <a:chOff x="277091" y="249153"/>
            <a:chExt cx="3120986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177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Requirements</a:t>
              </a:r>
            </a:p>
          </p:txBody>
        </p:sp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578511" y="2015613"/>
            <a:ext cx="387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68136" y="2477278"/>
            <a:ext cx="97618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/>
              <a:t>Depending on the type of arthritis, patients taking drugs for it should be able to view the drug's side effects in the prescription.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To prevent the drug's side effects, the patient should be able to see the necessary health instructions.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The decrease and increase of arthritis should be accurately displayed to the patient depending on the type of arthritis.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Increases and decreases in arthritis should be shown month by month.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Google Shape;294;p15">
            <a:extLst>
              <a:ext uri="{FF2B5EF4-FFF2-40B4-BE49-F238E27FC236}">
                <a16:creationId xmlns:a16="http://schemas.microsoft.com/office/drawing/2014/main" id="{8699E821-AD58-86AF-59D9-746EFF1B8CA2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11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120986" cy="609828"/>
            <a:chOff x="277091" y="249153"/>
            <a:chExt cx="3120986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177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Requirements</a:t>
              </a:r>
            </a:p>
          </p:txBody>
        </p:sp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1578511" y="2015613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Non-Functional Requirements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93536" y="2665545"/>
            <a:ext cx="9761863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>
                <a:cs typeface="Arial" panose="020B0604020202020204" pitchFamily="34" charset="0"/>
              </a:rPr>
              <a:t>Availability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>
                <a:cs typeface="Arial" panose="020B0604020202020204" pitchFamily="34" charset="0"/>
              </a:rPr>
              <a:t>Reusability</a:t>
            </a:r>
            <a:endParaRPr lang="en-US" sz="200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Readability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/>
              <a:t>Performance</a:t>
            </a:r>
            <a:endParaRPr lang="en-US" sz="20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Google Shape;294;p15">
            <a:extLst>
              <a:ext uri="{FF2B5EF4-FFF2-40B4-BE49-F238E27FC236}">
                <a16:creationId xmlns:a16="http://schemas.microsoft.com/office/drawing/2014/main" id="{8699E821-AD58-86AF-59D9-746EFF1B8CA2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34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729102" cy="609828"/>
            <a:chOff x="277091" y="249153"/>
            <a:chExt cx="3729102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5259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Breakdown</a:t>
              </a:r>
            </a:p>
          </p:txBody>
        </p:sp>
      </p:grpSp>
      <p:sp>
        <p:nvSpPr>
          <p:cNvPr id="7" name="Google Shape;294;p15">
            <a:extLst>
              <a:ext uri="{FF2B5EF4-FFF2-40B4-BE49-F238E27FC236}">
                <a16:creationId xmlns:a16="http://schemas.microsoft.com/office/drawing/2014/main" id="{2C0BD1C5-3AE1-4370-223C-56D7BBBC305B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9" y="1648311"/>
            <a:ext cx="9945859" cy="45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1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505707" cy="609828"/>
            <a:chOff x="277091" y="249153"/>
            <a:chExt cx="3505707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3025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Objectives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20EDE7-C127-DD1B-6606-6DC4971ACED5}"/>
              </a:ext>
            </a:extLst>
          </p:cNvPr>
          <p:cNvSpPr txBox="1"/>
          <p:nvPr/>
        </p:nvSpPr>
        <p:spPr>
          <a:xfrm>
            <a:off x="1589649" y="1927274"/>
            <a:ext cx="8936524" cy="31743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ea typeface="+mn-lt"/>
                <a:cs typeface="+mn-lt"/>
              </a:rPr>
              <a:t>•</a:t>
            </a:r>
            <a:r>
              <a:rPr lang="en-US" sz="2800">
                <a:ea typeface="+mn-lt"/>
                <a:cs typeface="+mn-lt"/>
              </a:rPr>
              <a:t> The primary goal of our research is to develop an innovative mobile application that allows users to easily access and understand what drug names are prescribed on a doctor's prescription by utilizing many features.</a:t>
            </a:r>
            <a:endParaRPr lang="en-US" sz="2800">
              <a:solidFill>
                <a:srgbClr val="242424"/>
              </a:solidFill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rgbClr val="242424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581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596804" cy="609828"/>
            <a:chOff x="277091" y="249153"/>
            <a:chExt cx="2596804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</p:grpSp>
      <p:sp>
        <p:nvSpPr>
          <p:cNvPr id="7" name="Google Shape;294;p15">
            <a:extLst>
              <a:ext uri="{FF2B5EF4-FFF2-40B4-BE49-F238E27FC236}">
                <a16:creationId xmlns:a16="http://schemas.microsoft.com/office/drawing/2014/main" id="{2C0BD1C5-3AE1-4370-223C-56D7BBBC305B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IT19146270|    D.H.K.C Jayangika   |    2022-73</a:t>
            </a:r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9053B-4EF4-060C-6C73-0E224AB131CC}"/>
              </a:ext>
            </a:extLst>
          </p:cNvPr>
          <p:cNvSpPr txBox="1"/>
          <p:nvPr/>
        </p:nvSpPr>
        <p:spPr>
          <a:xfrm>
            <a:off x="1222611" y="1983545"/>
            <a:ext cx="94701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[1]F. L. L. L. &amp;. J. Z. Wen Zhang, "Predicting drug side effects by multi-label learning and ensemble learning," p. 11, 4 November 2015. </a:t>
            </a:r>
          </a:p>
          <a:p>
            <a:endParaRPr lang="en-US"/>
          </a:p>
          <a:p>
            <a:r>
              <a:rPr lang="en-US"/>
              <a:t>[2] Testing.com, "Testing.com," A ONECARE [2]MEDIA COMPANY., [Online]. Available: https://www.testing.com/arthritis-testing. </a:t>
            </a:r>
          </a:p>
          <a:p>
            <a:endParaRPr lang="en-US"/>
          </a:p>
          <a:p>
            <a:r>
              <a:rPr lang="en-US"/>
              <a:t>[3] F. R. Adam Feather MBbs, Kumar and Clark's Clinical Medicine 10th Edition, London New </a:t>
            </a:r>
            <a:r>
              <a:rPr lang="en-US" err="1"/>
              <a:t>york</a:t>
            </a:r>
            <a:r>
              <a:rPr lang="en-US"/>
              <a:t>: Adam Feather MBbs, Facadmed,David RandallMA,MRCP, 2021. </a:t>
            </a:r>
          </a:p>
          <a:p>
            <a:endParaRPr lang="en-US"/>
          </a:p>
          <a:p>
            <a:r>
              <a:rPr lang="en-US"/>
              <a:t>[4]1. M. W. P. H. L. Y.-J. K. Y. K. a. Y. H. P. a. Dong Jin Park, "Development of machine learning model for diagnostic disease prediction based on laboratory tests," Scientific report, 2021.</a:t>
            </a:r>
          </a:p>
        </p:txBody>
      </p:sp>
    </p:spTree>
    <p:extLst>
      <p:ext uri="{BB962C8B-B14F-4D97-AF65-F5344CB8AC3E}">
        <p14:creationId xmlns:p14="http://schemas.microsoft.com/office/powerpoint/2010/main" val="2709500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2641688" cy="609828"/>
            <a:chOff x="277091" y="249153"/>
            <a:chExt cx="2641688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4384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7" y="1722024"/>
            <a:ext cx="9289774" cy="4784794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3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4472629" y="2742491"/>
            <a:ext cx="3143428" cy="609828"/>
            <a:chOff x="277091" y="249153"/>
            <a:chExt cx="3143428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940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 Items</a:t>
              </a:r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487884" y="1276238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Commercialization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508119" y="4331854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 Plan</a:t>
            </a:r>
          </a:p>
        </p:txBody>
      </p:sp>
    </p:spTree>
    <p:extLst>
      <p:ext uri="{BB962C8B-B14F-4D97-AF65-F5344CB8AC3E}">
        <p14:creationId xmlns:p14="http://schemas.microsoft.com/office/powerpoint/2010/main" val="3647347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5012530" cy="609828"/>
            <a:chOff x="277091" y="249153"/>
            <a:chExt cx="5012530" cy="609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8093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Commercialization Plan</a:t>
              </a:r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C724C-B428-742E-C735-CC6C81966E4A}"/>
              </a:ext>
            </a:extLst>
          </p:cNvPr>
          <p:cNvSpPr txBox="1"/>
          <p:nvPr/>
        </p:nvSpPr>
        <p:spPr>
          <a:xfrm>
            <a:off x="1985637" y="2250831"/>
            <a:ext cx="7833612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Create Social media marketing plan.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Recognizing arthritis patient audience.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Developed a pricing strategy.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Creating a public relation and news media strategy.</a:t>
            </a:r>
          </a:p>
        </p:txBody>
      </p:sp>
    </p:spTree>
    <p:extLst>
      <p:ext uri="{BB962C8B-B14F-4D97-AF65-F5344CB8AC3E}">
        <p14:creationId xmlns:p14="http://schemas.microsoft.com/office/powerpoint/2010/main" val="2041942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32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CE87F1-3329-4293-A542-4A6BDBF14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089179"/>
              </p:ext>
            </p:extLst>
          </p:nvPr>
        </p:nvGraphicFramePr>
        <p:xfrm>
          <a:off x="2266991" y="1686494"/>
          <a:ext cx="4919754" cy="45180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59877">
                  <a:extLst>
                    <a:ext uri="{9D8B030D-6E8A-4147-A177-3AD203B41FA5}">
                      <a16:colId xmlns:a16="http://schemas.microsoft.com/office/drawing/2014/main" val="2628476451"/>
                    </a:ext>
                  </a:extLst>
                </a:gridCol>
                <a:gridCol w="2459877">
                  <a:extLst>
                    <a:ext uri="{9D8B030D-6E8A-4147-A177-3AD203B41FA5}">
                      <a16:colId xmlns:a16="http://schemas.microsoft.com/office/drawing/2014/main" val="3252466137"/>
                    </a:ext>
                  </a:extLst>
                </a:gridCol>
              </a:tblGrid>
              <a:tr h="637845">
                <a:tc>
                  <a:txBody>
                    <a:bodyPr/>
                    <a:lstStyle/>
                    <a:p>
                      <a:r>
                        <a:rPr lang="en-US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Price (LKR)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227621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AWS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2000.00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605126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Internet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4000.00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515127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496855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Stationary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375388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Traveling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543042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Total</a:t>
                      </a:r>
                      <a:r>
                        <a:rPr lang="en-US" baseline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Cost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12000.00</a:t>
                      </a:r>
                      <a:endParaRPr lang="en-US" sz="1800" kern="12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27060"/>
                  </a:ext>
                </a:extLst>
              </a:tr>
            </a:tbl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9E1CC26-F0DB-40BB-8C9A-E6FD468144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187" y="3879528"/>
            <a:ext cx="3199883" cy="20823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6147456" cy="609828"/>
            <a:chOff x="277091" y="249153"/>
            <a:chExt cx="6147456" cy="6098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59442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Budget for the overall system</a:t>
              </a:r>
            </a:p>
          </p:txBody>
        </p:sp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2" y="6177760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1180A7B-F22E-E5FA-3FC6-EC8600B6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2" y="2329132"/>
            <a:ext cx="4497237" cy="3795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33</a:t>
            </a:r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8A52DA19-FFBD-2DEC-80BA-7765834D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647" y="1717299"/>
            <a:ext cx="5791197" cy="18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0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82437" y="913691"/>
            <a:ext cx="3347009" cy="609828"/>
            <a:chOff x="277091" y="249153"/>
            <a:chExt cx="3347009" cy="609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1438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 Objectives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t="8993" r="27541" b="16143"/>
          <a:stretch/>
        </p:blipFill>
        <p:spPr>
          <a:xfrm>
            <a:off x="3227294" y="1942219"/>
            <a:ext cx="2312895" cy="4303059"/>
          </a:xfrm>
          <a:prstGeom prst="rect">
            <a:avLst/>
          </a:prstGeom>
        </p:spPr>
      </p:pic>
      <p:sp>
        <p:nvSpPr>
          <p:cNvPr id="9" name="Horizontal Scroll 8"/>
          <p:cNvSpPr/>
          <p:nvPr/>
        </p:nvSpPr>
        <p:spPr>
          <a:xfrm>
            <a:off x="5381970" y="1842941"/>
            <a:ext cx="4689876" cy="1083058"/>
          </a:xfrm>
          <a:prstGeom prst="horizontalScroll">
            <a:avLst/>
          </a:prstGeom>
          <a:solidFill>
            <a:srgbClr val="58B6C0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1. Digital Smart Pill Box</a:t>
            </a:r>
          </a:p>
        </p:txBody>
      </p:sp>
      <p:sp>
        <p:nvSpPr>
          <p:cNvPr id="10" name="Horizontal Scroll 9"/>
          <p:cNvSpPr/>
          <p:nvPr/>
        </p:nvSpPr>
        <p:spPr>
          <a:xfrm>
            <a:off x="5381970" y="2945911"/>
            <a:ext cx="4689876" cy="1172380"/>
          </a:xfrm>
          <a:prstGeom prst="horizontalScroll">
            <a:avLst/>
          </a:prstGeom>
          <a:solidFill>
            <a:srgbClr val="58B6C0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2. Monitor Best Pharmacy</a:t>
            </a:r>
          </a:p>
        </p:txBody>
      </p:sp>
      <p:sp>
        <p:nvSpPr>
          <p:cNvPr id="13" name="Horizontal Scroll 12"/>
          <p:cNvSpPr/>
          <p:nvPr/>
        </p:nvSpPr>
        <p:spPr>
          <a:xfrm>
            <a:off x="5381970" y="4128247"/>
            <a:ext cx="4689876" cy="1172380"/>
          </a:xfrm>
          <a:prstGeom prst="horizontalScroll">
            <a:avLst/>
          </a:prstGeom>
          <a:solidFill>
            <a:srgbClr val="58B6C0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3. Voice Based E- Prescription</a:t>
            </a:r>
          </a:p>
        </p:txBody>
      </p:sp>
      <p:sp>
        <p:nvSpPr>
          <p:cNvPr id="14" name="Horizontal Scroll 13"/>
          <p:cNvSpPr/>
          <p:nvPr/>
        </p:nvSpPr>
        <p:spPr>
          <a:xfrm>
            <a:off x="5381969" y="5231217"/>
            <a:ext cx="4689877" cy="1172380"/>
          </a:xfrm>
          <a:prstGeom prst="horizontalScroll">
            <a:avLst/>
          </a:prstGeom>
          <a:solidFill>
            <a:srgbClr val="58B6C0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4</a:t>
            </a:r>
            <a:r>
              <a:rPr lang="en-US" sz="2000"/>
              <a:t>. </a:t>
            </a:r>
            <a:r>
              <a:rPr lang="en-US" sz="2000" b="1"/>
              <a:t>Lab Report Analyzer &amp; Drug Side Effects Predictor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511" y="3397624"/>
            <a:ext cx="1996459" cy="131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3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146261" y="2793142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IT19025322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146261" y="3091190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Hewapathirana</a:t>
            </a:r>
            <a:r>
              <a:rPr lang="en-US" sz="28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146261" y="3657653"/>
            <a:ext cx="5320145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B.Sc. (</a:t>
            </a:r>
            <a:r>
              <a:rPr lang="en-US" sz="1600" err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Hons</a:t>
            </a:r>
            <a:r>
              <a:rPr lang="en-US" sz="16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Degree in Information Technology Specialization in Information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311C5-20F3-479A-8524-409A1631DEA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146261" y="1701168"/>
            <a:ext cx="6383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/>
              <a:t>Detecting Medical Covers and Automated</a:t>
            </a:r>
          </a:p>
          <a:p>
            <a:pPr algn="just"/>
            <a:r>
              <a:rPr lang="en-US" sz="2800" b="1"/>
              <a:t>Visual Smart Box</a:t>
            </a:r>
          </a:p>
        </p:txBody>
      </p:sp>
      <p:sp>
        <p:nvSpPr>
          <p:cNvPr id="2" name="Google Shape;294;p15">
            <a:extLst>
              <a:ext uri="{FF2B5EF4-FFF2-40B4-BE49-F238E27FC236}">
                <a16:creationId xmlns:a16="http://schemas.microsoft.com/office/drawing/2014/main" id="{8322ABDB-4549-95B7-AB2C-49AB4E828BBE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5" y="6247967"/>
            <a:ext cx="1427045" cy="479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25741" r="17407" b="13889"/>
          <a:stretch/>
        </p:blipFill>
        <p:spPr>
          <a:xfrm>
            <a:off x="1496390" y="1501800"/>
            <a:ext cx="2897810" cy="37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4437482" y="2517309"/>
            <a:ext cx="3950292" cy="830997"/>
            <a:chOff x="310201" y="249153"/>
            <a:chExt cx="3950292" cy="8309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310201" y="267854"/>
              <a:ext cx="50018" cy="8122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7802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033432" y="1042029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7901644" y="857363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sz="36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2033432" y="4684651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E3365-9816-420C-974E-0607DD27E3A5}"/>
              </a:ext>
            </a:extLst>
          </p:cNvPr>
          <p:cNvSpPr txBox="1"/>
          <p:nvPr/>
        </p:nvSpPr>
        <p:spPr>
          <a:xfrm>
            <a:off x="8074274" y="4684650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Google Shape;294;p15">
            <a:extLst>
              <a:ext uri="{FF2B5EF4-FFF2-40B4-BE49-F238E27FC236}">
                <a16:creationId xmlns:a16="http://schemas.microsoft.com/office/drawing/2014/main" id="{61659DC5-C968-0405-A5FE-C06221B795D0}"/>
              </a:ext>
            </a:extLst>
          </p:cNvPr>
          <p:cNvSpPr/>
          <p:nvPr/>
        </p:nvSpPr>
        <p:spPr>
          <a:xfrm>
            <a:off x="2568526" y="6346646"/>
            <a:ext cx="61722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IT19025322|    Hewapathirana L.L   |    2022-73</a:t>
            </a:r>
            <a:endParaRPr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1" y="6220317"/>
            <a:ext cx="1427045" cy="4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2617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A7C8CF2A593047B63786868F06D6FF" ma:contentTypeVersion="14" ma:contentTypeDescription="Create a new document." ma:contentTypeScope="" ma:versionID="1b6d9bc60c78290d7760243dfae976ac">
  <xsd:schema xmlns:xsd="http://www.w3.org/2001/XMLSchema" xmlns:xs="http://www.w3.org/2001/XMLSchema" xmlns:p="http://schemas.microsoft.com/office/2006/metadata/properties" xmlns:ns2="b6b69901-d73e-46e9-8a1b-27655a140d1b" xmlns:ns3="db72c12f-87a4-44ab-bbc5-4cc8306b158a" targetNamespace="http://schemas.microsoft.com/office/2006/metadata/properties" ma:root="true" ma:fieldsID="e569f0cdc5a83298b0cc2070511b69e1" ns2:_="" ns3:_="">
    <xsd:import namespace="b6b69901-d73e-46e9-8a1b-27655a140d1b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69901-d73e-46e9-8a1b-27655a140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b69901-d73e-46e9-8a1b-27655a140d1b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CEE25257-220F-45BA-BC99-85D392B57D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E884E2-3390-4434-B894-7041D45B1A9A}"/>
</file>

<file path=customXml/itemProps3.xml><?xml version="1.0" encoding="utf-8"?>
<ds:datastoreItem xmlns:ds="http://schemas.openxmlformats.org/officeDocument/2006/customXml" ds:itemID="{7E73EB2B-FBFF-4E8D-BA8E-13CA3BFFA206}">
  <ds:schemaRefs>
    <ds:schemaRef ds:uri="b6b69901-d73e-46e9-8a1b-27655a140d1b"/>
    <ds:schemaRef ds:uri="db72c12f-87a4-44ab-bbc5-4cc8306b158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65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1_Custom Design</vt:lpstr>
      <vt:lpstr>2_Custom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Dilanka R.M.T. it18009132</dc:creator>
  <cp:revision>4</cp:revision>
  <dcterms:created xsi:type="dcterms:W3CDTF">2021-03-06T15:02:37Z</dcterms:created>
  <dcterms:modified xsi:type="dcterms:W3CDTF">2022-10-16T23:27:48Z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0x01010066A7C8CF2A593047B63786868F06D6FF</vt:lpwstr>
  </property>
  <property fmtid="{D5CDD505-2E9C-101B-9397-08002B2CF9AE}" pid="3" name="MediaServiceImageTags">
    <vt:lpwstr/>
  </property>
</Properties>
</file>